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60" r:id="rId4"/>
    <p:sldId id="261" r:id="rId5"/>
    <p:sldId id="262" r:id="rId6"/>
    <p:sldId id="263" r:id="rId7"/>
    <p:sldId id="264" r:id="rId8"/>
    <p:sldId id="265" r:id="rId9"/>
    <p:sldId id="266" r:id="rId10"/>
    <p:sldId id="267" r:id="rId11"/>
    <p:sldId id="268" r:id="rId12"/>
    <p:sldId id="269" r:id="rId13"/>
    <p:sldId id="271" r:id="rId14"/>
    <p:sldId id="274" r:id="rId15"/>
    <p:sldId id="275" r:id="rId16"/>
    <p:sldId id="276" r:id="rId17"/>
    <p:sldId id="279" r:id="rId18"/>
    <p:sldId id="280" r:id="rId19"/>
    <p:sldId id="281" r:id="rId20"/>
    <p:sldId id="282" r:id="rId21"/>
    <p:sldId id="283" r:id="rId22"/>
    <p:sldId id="284" r:id="rId23"/>
    <p:sldId id="286" r:id="rId24"/>
    <p:sldId id="287" r:id="rId25"/>
    <p:sldId id="288" r:id="rId26"/>
    <p:sldId id="289" r:id="rId27"/>
    <p:sldId id="27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a:srgbClr val="CC0066"/>
    <a:srgbClr val="99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82" autoAdjust="0"/>
    <p:restoredTop sz="94660"/>
  </p:normalViewPr>
  <p:slideViewPr>
    <p:cSldViewPr snapToGrid="0">
      <p:cViewPr varScale="1">
        <p:scale>
          <a:sx n="73" d="100"/>
          <a:sy n="73" d="100"/>
        </p:scale>
        <p:origin x="684" y="78"/>
      </p:cViewPr>
      <p:guideLst/>
    </p:cSldViewPr>
  </p:slideViewPr>
  <p:notesTextViewPr>
    <p:cViewPr>
      <p:scale>
        <a:sx n="1" d="1"/>
        <a:sy n="1" d="1"/>
      </p:scale>
      <p:origin x="0" y="0"/>
    </p:cViewPr>
  </p:notesTextViewPr>
  <p:sorterViewPr>
    <p:cViewPr>
      <p:scale>
        <a:sx n="100" d="100"/>
        <a:sy n="100" d="100"/>
      </p:scale>
      <p:origin x="0" y="-4805"/>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DHINESH\project%20documents\FINAL%20PERFORMANCE%20REPOR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DHINESH\project%20documents\FINAL%20PERFORMANCE%20REPORT.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1" Type="http://schemas.openxmlformats.org/officeDocument/2006/relationships/oleObject" Target="file:///C:\DHINESH\project%20documents\FINAL%20COMBUSTION%20REPORT.xlsx" TargetMode="External"/></Relationships>
</file>

<file path=ppt/charts/_rels/chart4.xml.rels><?xml version="1.0" encoding="UTF-8" standalone="yes"?>
<Relationships xmlns="http://schemas.openxmlformats.org/package/2006/relationships"><Relationship Id="rId3" Type="http://schemas.openxmlformats.org/officeDocument/2006/relationships/oleObject" Target="file:///C:\DHINESH\project%20documents\FINAL%20EMISSION%20REPORT.xlsx" TargetMode="External"/><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oleObject" Target="file:///C:\DHINESH\project%20documents\FINAL%20EMISSION%20REPORT.xlsx" TargetMode="External"/><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oleObject" Target="file:///C:\DHINESH\project%20documents\FINAL%20EMISSION%20REPORT.xlsx" TargetMode="External"/><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oleObject" Target="file:///C:\DHINESH\project%20documents\FINAL%20EMISSION%20REPORT.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IN" sz="1600" b="1" dirty="0"/>
              <a:t>BRAKE THERMAL EFFICIENCY Vs LOAD</a:t>
            </a:r>
          </a:p>
        </c:rich>
      </c:tx>
      <c:layout>
        <c:manualLayout>
          <c:xMode val="edge"/>
          <c:yMode val="edge"/>
          <c:x val="0.21304439326483984"/>
          <c:y val="3.6634458224957318E-2"/>
        </c:manualLayout>
      </c:layout>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3488743957128502"/>
          <c:y val="0.15700223713646533"/>
          <c:w val="0.65804101369279688"/>
          <c:h val="0.71143934189434377"/>
        </c:manualLayout>
      </c:layout>
      <c:scatterChart>
        <c:scatterStyle val="smoothMarker"/>
        <c:varyColors val="0"/>
        <c:ser>
          <c:idx val="0"/>
          <c:order val="0"/>
          <c:tx>
            <c:strRef>
              <c:f>Sheet2!$D$6</c:f>
              <c:strCache>
                <c:ptCount val="1"/>
                <c:pt idx="0">
                  <c:v>DIESEL</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xVal>
            <c:numRef>
              <c:f>Sheet2!$B$8:$B$12</c:f>
              <c:numCache>
                <c:formatCode>General</c:formatCode>
                <c:ptCount val="5"/>
                <c:pt idx="0">
                  <c:v>0</c:v>
                </c:pt>
                <c:pt idx="1">
                  <c:v>25</c:v>
                </c:pt>
                <c:pt idx="2">
                  <c:v>50</c:v>
                </c:pt>
                <c:pt idx="3">
                  <c:v>75</c:v>
                </c:pt>
                <c:pt idx="4">
                  <c:v>100</c:v>
                </c:pt>
              </c:numCache>
            </c:numRef>
          </c:xVal>
          <c:yVal>
            <c:numRef>
              <c:f>Sheet2!$D$8:$D$12</c:f>
              <c:numCache>
                <c:formatCode>General</c:formatCode>
                <c:ptCount val="5"/>
                <c:pt idx="0">
                  <c:v>0.41</c:v>
                </c:pt>
                <c:pt idx="1">
                  <c:v>18.649999999999999</c:v>
                </c:pt>
                <c:pt idx="2">
                  <c:v>27.36</c:v>
                </c:pt>
                <c:pt idx="3">
                  <c:v>32.17</c:v>
                </c:pt>
                <c:pt idx="4">
                  <c:v>33.86</c:v>
                </c:pt>
              </c:numCache>
            </c:numRef>
          </c:yVal>
          <c:smooth val="1"/>
          <c:extLst>
            <c:ext xmlns:c16="http://schemas.microsoft.com/office/drawing/2014/chart" uri="{C3380CC4-5D6E-409C-BE32-E72D297353CC}">
              <c16:uniqueId val="{00000000-9B8B-4B79-A122-3E82024C1DCC}"/>
            </c:ext>
          </c:extLst>
        </c:ser>
        <c:ser>
          <c:idx val="1"/>
          <c:order val="1"/>
          <c:tx>
            <c:strRef>
              <c:f>Sheet2!$E$6</c:f>
              <c:strCache>
                <c:ptCount val="1"/>
                <c:pt idx="0">
                  <c:v>D80T20</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xVal>
            <c:numRef>
              <c:f>Sheet2!$B$8:$B$12</c:f>
              <c:numCache>
                <c:formatCode>General</c:formatCode>
                <c:ptCount val="5"/>
                <c:pt idx="0">
                  <c:v>0</c:v>
                </c:pt>
                <c:pt idx="1">
                  <c:v>25</c:v>
                </c:pt>
                <c:pt idx="2">
                  <c:v>50</c:v>
                </c:pt>
                <c:pt idx="3">
                  <c:v>75</c:v>
                </c:pt>
                <c:pt idx="4">
                  <c:v>100</c:v>
                </c:pt>
              </c:numCache>
            </c:numRef>
          </c:xVal>
          <c:yVal>
            <c:numRef>
              <c:f>Sheet2!$E$8:$E$12</c:f>
              <c:numCache>
                <c:formatCode>General</c:formatCode>
                <c:ptCount val="5"/>
                <c:pt idx="0">
                  <c:v>0.27</c:v>
                </c:pt>
                <c:pt idx="1">
                  <c:v>18.399999999999999</c:v>
                </c:pt>
                <c:pt idx="2">
                  <c:v>27.02</c:v>
                </c:pt>
                <c:pt idx="3">
                  <c:v>32.229999999999997</c:v>
                </c:pt>
                <c:pt idx="4">
                  <c:v>31.92</c:v>
                </c:pt>
              </c:numCache>
            </c:numRef>
          </c:yVal>
          <c:smooth val="1"/>
          <c:extLst>
            <c:ext xmlns:c16="http://schemas.microsoft.com/office/drawing/2014/chart" uri="{C3380CC4-5D6E-409C-BE32-E72D297353CC}">
              <c16:uniqueId val="{00000001-9B8B-4B79-A122-3E82024C1DCC}"/>
            </c:ext>
          </c:extLst>
        </c:ser>
        <c:ser>
          <c:idx val="2"/>
          <c:order val="2"/>
          <c:tx>
            <c:strRef>
              <c:f>Sheet2!$F$6</c:f>
              <c:strCache>
                <c:ptCount val="1"/>
                <c:pt idx="0">
                  <c:v>D70T30</c:v>
                </c:pt>
              </c:strCache>
            </c:strRef>
          </c:tx>
          <c:spPr>
            <a:ln w="22225" cap="rnd">
              <a:solidFill>
                <a:srgbClr val="00B050"/>
              </a:solidFill>
              <a:round/>
            </a:ln>
            <a:effectLst/>
          </c:spPr>
          <c:marker>
            <c:symbol val="triangle"/>
            <c:size val="6"/>
            <c:spPr>
              <a:solidFill>
                <a:srgbClr val="00B050"/>
              </a:solidFill>
              <a:ln w="9525">
                <a:solidFill>
                  <a:srgbClr val="00B050"/>
                </a:solidFill>
                <a:round/>
              </a:ln>
              <a:effectLst/>
            </c:spPr>
          </c:marker>
          <c:xVal>
            <c:numRef>
              <c:f>Sheet2!$B$8:$B$12</c:f>
              <c:numCache>
                <c:formatCode>General</c:formatCode>
                <c:ptCount val="5"/>
                <c:pt idx="0">
                  <c:v>0</c:v>
                </c:pt>
                <c:pt idx="1">
                  <c:v>25</c:v>
                </c:pt>
                <c:pt idx="2">
                  <c:v>50</c:v>
                </c:pt>
                <c:pt idx="3">
                  <c:v>75</c:v>
                </c:pt>
                <c:pt idx="4">
                  <c:v>100</c:v>
                </c:pt>
              </c:numCache>
            </c:numRef>
          </c:xVal>
          <c:yVal>
            <c:numRef>
              <c:f>Sheet2!$F$8:$F$12</c:f>
              <c:numCache>
                <c:formatCode>General</c:formatCode>
                <c:ptCount val="5"/>
                <c:pt idx="0">
                  <c:v>0.23</c:v>
                </c:pt>
                <c:pt idx="1">
                  <c:v>18.28</c:v>
                </c:pt>
                <c:pt idx="2">
                  <c:v>26.98</c:v>
                </c:pt>
                <c:pt idx="3">
                  <c:v>31.38</c:v>
                </c:pt>
                <c:pt idx="4">
                  <c:v>31.71</c:v>
                </c:pt>
              </c:numCache>
            </c:numRef>
          </c:yVal>
          <c:smooth val="1"/>
          <c:extLst>
            <c:ext xmlns:c16="http://schemas.microsoft.com/office/drawing/2014/chart" uri="{C3380CC4-5D6E-409C-BE32-E72D297353CC}">
              <c16:uniqueId val="{00000002-9B8B-4B79-A122-3E82024C1DCC}"/>
            </c:ext>
          </c:extLst>
        </c:ser>
        <c:ser>
          <c:idx val="3"/>
          <c:order val="3"/>
          <c:tx>
            <c:strRef>
              <c:f>Sheet2!$G$6</c:f>
              <c:strCache>
                <c:ptCount val="1"/>
                <c:pt idx="0">
                  <c:v>D60T40</c:v>
                </c:pt>
              </c:strCache>
            </c:strRef>
          </c:tx>
          <c:spPr>
            <a:ln w="22225" cap="rnd">
              <a:solidFill>
                <a:schemeClr val="accent4"/>
              </a:solidFill>
              <a:round/>
            </a:ln>
            <a:effectLst/>
          </c:spPr>
          <c:marker>
            <c:symbol val="x"/>
            <c:size val="6"/>
            <c:spPr>
              <a:noFill/>
              <a:ln w="9525">
                <a:solidFill>
                  <a:schemeClr val="accent4"/>
                </a:solidFill>
                <a:round/>
              </a:ln>
              <a:effectLst/>
            </c:spPr>
          </c:marker>
          <c:xVal>
            <c:numRef>
              <c:f>Sheet2!$B$8:$B$12</c:f>
              <c:numCache>
                <c:formatCode>General</c:formatCode>
                <c:ptCount val="5"/>
                <c:pt idx="0">
                  <c:v>0</c:v>
                </c:pt>
                <c:pt idx="1">
                  <c:v>25</c:v>
                </c:pt>
                <c:pt idx="2">
                  <c:v>50</c:v>
                </c:pt>
                <c:pt idx="3">
                  <c:v>75</c:v>
                </c:pt>
                <c:pt idx="4">
                  <c:v>100</c:v>
                </c:pt>
              </c:numCache>
            </c:numRef>
          </c:xVal>
          <c:yVal>
            <c:numRef>
              <c:f>Sheet2!$G$8:$G$12</c:f>
              <c:numCache>
                <c:formatCode>General</c:formatCode>
                <c:ptCount val="5"/>
                <c:pt idx="0">
                  <c:v>0.23</c:v>
                </c:pt>
                <c:pt idx="1">
                  <c:v>18.13</c:v>
                </c:pt>
                <c:pt idx="2">
                  <c:v>26.74</c:v>
                </c:pt>
                <c:pt idx="3">
                  <c:v>29.59</c:v>
                </c:pt>
                <c:pt idx="4">
                  <c:v>31.38</c:v>
                </c:pt>
              </c:numCache>
            </c:numRef>
          </c:yVal>
          <c:smooth val="1"/>
          <c:extLst>
            <c:ext xmlns:c16="http://schemas.microsoft.com/office/drawing/2014/chart" uri="{C3380CC4-5D6E-409C-BE32-E72D297353CC}">
              <c16:uniqueId val="{00000003-9B8B-4B79-A122-3E82024C1DCC}"/>
            </c:ext>
          </c:extLst>
        </c:ser>
        <c:ser>
          <c:idx val="4"/>
          <c:order val="4"/>
          <c:tx>
            <c:strRef>
              <c:f>Sheet2!$H$6</c:f>
              <c:strCache>
                <c:ptCount val="1"/>
                <c:pt idx="0">
                  <c:v>D50T50</c:v>
                </c:pt>
              </c:strCache>
            </c:strRef>
          </c:tx>
          <c:spPr>
            <a:ln w="22225" cap="rnd">
              <a:solidFill>
                <a:srgbClr val="002060"/>
              </a:solidFill>
              <a:round/>
            </a:ln>
            <a:effectLst/>
          </c:spPr>
          <c:marker>
            <c:symbol val="star"/>
            <c:size val="6"/>
            <c:spPr>
              <a:solidFill>
                <a:srgbClr val="002060"/>
              </a:solidFill>
              <a:ln w="9525">
                <a:solidFill>
                  <a:srgbClr val="002060"/>
                </a:solidFill>
                <a:round/>
              </a:ln>
              <a:effectLst/>
            </c:spPr>
          </c:marker>
          <c:xVal>
            <c:numRef>
              <c:f>Sheet2!$B$8:$B$12</c:f>
              <c:numCache>
                <c:formatCode>General</c:formatCode>
                <c:ptCount val="5"/>
                <c:pt idx="0">
                  <c:v>0</c:v>
                </c:pt>
                <c:pt idx="1">
                  <c:v>25</c:v>
                </c:pt>
                <c:pt idx="2">
                  <c:v>50</c:v>
                </c:pt>
                <c:pt idx="3">
                  <c:v>75</c:v>
                </c:pt>
                <c:pt idx="4">
                  <c:v>100</c:v>
                </c:pt>
              </c:numCache>
            </c:numRef>
          </c:xVal>
          <c:yVal>
            <c:numRef>
              <c:f>Sheet2!$G$8:$G$12</c:f>
              <c:numCache>
                <c:formatCode>General</c:formatCode>
                <c:ptCount val="5"/>
                <c:pt idx="0">
                  <c:v>0.23</c:v>
                </c:pt>
                <c:pt idx="1">
                  <c:v>18.13</c:v>
                </c:pt>
                <c:pt idx="2">
                  <c:v>26.74</c:v>
                </c:pt>
                <c:pt idx="3">
                  <c:v>29.59</c:v>
                </c:pt>
                <c:pt idx="4">
                  <c:v>31.38</c:v>
                </c:pt>
              </c:numCache>
            </c:numRef>
          </c:yVal>
          <c:smooth val="1"/>
          <c:extLst>
            <c:ext xmlns:c16="http://schemas.microsoft.com/office/drawing/2014/chart" uri="{C3380CC4-5D6E-409C-BE32-E72D297353CC}">
              <c16:uniqueId val="{00000004-9B8B-4B79-A122-3E82024C1DCC}"/>
            </c:ext>
          </c:extLst>
        </c:ser>
        <c:ser>
          <c:idx val="5"/>
          <c:order val="5"/>
          <c:tx>
            <c:strRef>
              <c:f>Sheet2!$I$6</c:f>
              <c:strCache>
                <c:ptCount val="1"/>
                <c:pt idx="0">
                  <c:v>D80T20H2</c:v>
                </c:pt>
              </c:strCache>
            </c:strRef>
          </c:tx>
          <c:spPr>
            <a:ln w="22225" cap="rnd">
              <a:solidFill>
                <a:srgbClr val="7030A0"/>
              </a:solidFill>
              <a:round/>
            </a:ln>
            <a:effectLst/>
          </c:spPr>
          <c:marker>
            <c:symbol val="circle"/>
            <c:size val="6"/>
            <c:spPr>
              <a:solidFill>
                <a:srgbClr val="7030A0"/>
              </a:solidFill>
              <a:ln w="9525">
                <a:solidFill>
                  <a:srgbClr val="7030A0"/>
                </a:solidFill>
                <a:round/>
              </a:ln>
              <a:effectLst/>
            </c:spPr>
          </c:marker>
          <c:xVal>
            <c:numRef>
              <c:f>Sheet2!$B$8:$B$12</c:f>
              <c:numCache>
                <c:formatCode>General</c:formatCode>
                <c:ptCount val="5"/>
                <c:pt idx="0">
                  <c:v>0</c:v>
                </c:pt>
                <c:pt idx="1">
                  <c:v>25</c:v>
                </c:pt>
                <c:pt idx="2">
                  <c:v>50</c:v>
                </c:pt>
                <c:pt idx="3">
                  <c:v>75</c:v>
                </c:pt>
                <c:pt idx="4">
                  <c:v>100</c:v>
                </c:pt>
              </c:numCache>
            </c:numRef>
          </c:xVal>
          <c:yVal>
            <c:numRef>
              <c:f>Sheet2!$I$8:$I$12</c:f>
              <c:numCache>
                <c:formatCode>General</c:formatCode>
                <c:ptCount val="5"/>
                <c:pt idx="0">
                  <c:v>0.32</c:v>
                </c:pt>
                <c:pt idx="1">
                  <c:v>22.25</c:v>
                </c:pt>
                <c:pt idx="2">
                  <c:v>31.18</c:v>
                </c:pt>
                <c:pt idx="3">
                  <c:v>33.36</c:v>
                </c:pt>
                <c:pt idx="4">
                  <c:v>34.58</c:v>
                </c:pt>
              </c:numCache>
            </c:numRef>
          </c:yVal>
          <c:smooth val="1"/>
          <c:extLst>
            <c:ext xmlns:c16="http://schemas.microsoft.com/office/drawing/2014/chart" uri="{C3380CC4-5D6E-409C-BE32-E72D297353CC}">
              <c16:uniqueId val="{00000005-9B8B-4B79-A122-3E82024C1DCC}"/>
            </c:ext>
          </c:extLst>
        </c:ser>
        <c:ser>
          <c:idx val="6"/>
          <c:order val="6"/>
          <c:tx>
            <c:strRef>
              <c:f>Sheet2!$J$6</c:f>
              <c:strCache>
                <c:ptCount val="1"/>
                <c:pt idx="0">
                  <c:v>D70T30H2</c:v>
                </c:pt>
              </c:strCache>
            </c:strRef>
          </c:tx>
          <c:spPr>
            <a:ln w="22225" cap="rnd">
              <a:solidFill>
                <a:srgbClr val="C00000"/>
              </a:solidFill>
              <a:round/>
            </a:ln>
            <a:effectLst/>
          </c:spPr>
          <c:marker>
            <c:symbol val="plus"/>
            <c:size val="6"/>
            <c:spPr>
              <a:solidFill>
                <a:srgbClr val="C00000"/>
              </a:solidFill>
              <a:ln w="9525">
                <a:solidFill>
                  <a:srgbClr val="C00000"/>
                </a:solidFill>
                <a:round/>
              </a:ln>
              <a:effectLst/>
            </c:spPr>
          </c:marker>
          <c:xVal>
            <c:numRef>
              <c:f>Sheet2!$B$8:$B$12</c:f>
              <c:numCache>
                <c:formatCode>General</c:formatCode>
                <c:ptCount val="5"/>
                <c:pt idx="0">
                  <c:v>0</c:v>
                </c:pt>
                <c:pt idx="1">
                  <c:v>25</c:v>
                </c:pt>
                <c:pt idx="2">
                  <c:v>50</c:v>
                </c:pt>
                <c:pt idx="3">
                  <c:v>75</c:v>
                </c:pt>
                <c:pt idx="4">
                  <c:v>100</c:v>
                </c:pt>
              </c:numCache>
            </c:numRef>
          </c:xVal>
          <c:yVal>
            <c:numRef>
              <c:f>Sheet2!$J$8:$J$12</c:f>
              <c:numCache>
                <c:formatCode>General</c:formatCode>
                <c:ptCount val="5"/>
                <c:pt idx="0">
                  <c:v>0.21</c:v>
                </c:pt>
                <c:pt idx="1">
                  <c:v>21.77</c:v>
                </c:pt>
                <c:pt idx="2">
                  <c:v>28.6</c:v>
                </c:pt>
                <c:pt idx="3">
                  <c:v>33.08</c:v>
                </c:pt>
                <c:pt idx="4">
                  <c:v>34.24</c:v>
                </c:pt>
              </c:numCache>
            </c:numRef>
          </c:yVal>
          <c:smooth val="1"/>
          <c:extLst>
            <c:ext xmlns:c16="http://schemas.microsoft.com/office/drawing/2014/chart" uri="{C3380CC4-5D6E-409C-BE32-E72D297353CC}">
              <c16:uniqueId val="{00000006-9B8B-4B79-A122-3E82024C1DCC}"/>
            </c:ext>
          </c:extLst>
        </c:ser>
        <c:dLbls>
          <c:showLegendKey val="0"/>
          <c:showVal val="0"/>
          <c:showCatName val="0"/>
          <c:showSerName val="0"/>
          <c:showPercent val="0"/>
          <c:showBubbleSize val="0"/>
        </c:dLbls>
        <c:axId val="372663104"/>
        <c:axId val="372661464"/>
      </c:scatterChart>
      <c:valAx>
        <c:axId val="372663104"/>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a:t>LOAD (%)</a:t>
                </a:r>
              </a:p>
            </c:rich>
          </c:tx>
          <c:layout/>
          <c:overlay val="0"/>
          <c:spPr>
            <a:noFill/>
            <a:ln>
              <a:noFill/>
            </a:ln>
            <a:effectLst/>
          </c:spPr>
          <c:txPr>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72661464"/>
        <c:crosses val="autoZero"/>
        <c:crossBetween val="midCat"/>
      </c:valAx>
      <c:valAx>
        <c:axId val="3726614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dirty="0"/>
                  <a:t>BRAKE THERMAL EFFICIENCY (%)</a:t>
                </a:r>
              </a:p>
            </c:rich>
          </c:tx>
          <c:layout>
            <c:manualLayout>
              <c:xMode val="edge"/>
              <c:yMode val="edge"/>
              <c:x val="2.7098981368850708E-2"/>
              <c:y val="0.22131073698056619"/>
            </c:manualLayout>
          </c:layout>
          <c:overlay val="0"/>
          <c:spPr>
            <a:noFill/>
            <a:ln>
              <a:noFill/>
            </a:ln>
            <a:effectLst/>
          </c:spPr>
          <c:txPr>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72663104"/>
        <c:crosses val="autoZero"/>
        <c:crossBetween val="midCat"/>
      </c:valAx>
      <c:spPr>
        <a:noFill/>
        <a:ln>
          <a:noFill/>
        </a:ln>
        <a:effectLst/>
      </c:spPr>
    </c:plotArea>
    <c:legend>
      <c:legendPos val="t"/>
      <c:layout>
        <c:manualLayout>
          <c:xMode val="edge"/>
          <c:yMode val="edge"/>
          <c:x val="0.81296991326358548"/>
          <c:y val="0.20818791946308726"/>
          <c:w val="0.17165817298249725"/>
          <c:h val="0.61409501664640909"/>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IN" sz="1600"/>
              <a:t>SPECIFIC FUEL CONSUMPTION Vs LOAD</a:t>
            </a:r>
          </a:p>
        </c:rich>
      </c:tx>
      <c:layout>
        <c:manualLayout>
          <c:xMode val="edge"/>
          <c:yMode val="edge"/>
          <c:x val="0.19562035414676615"/>
          <c:y val="6.0049038922674762E-2"/>
        </c:manualLayout>
      </c:layout>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4358710924078147"/>
          <c:y val="0.17171296296296298"/>
          <c:w val="0.62914041476864879"/>
          <c:h val="0.70696741032370958"/>
        </c:manualLayout>
      </c:layout>
      <c:scatterChart>
        <c:scatterStyle val="smoothMarker"/>
        <c:varyColors val="0"/>
        <c:ser>
          <c:idx val="0"/>
          <c:order val="0"/>
          <c:tx>
            <c:strRef>
              <c:f>Sheet3!$D$6</c:f>
              <c:strCache>
                <c:ptCount val="1"/>
                <c:pt idx="0">
                  <c:v>DIESEL</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xVal>
            <c:numRef>
              <c:f>Sheet3!$B$7:$B$11</c:f>
              <c:numCache>
                <c:formatCode>General</c:formatCode>
                <c:ptCount val="5"/>
                <c:pt idx="0">
                  <c:v>0</c:v>
                </c:pt>
                <c:pt idx="1">
                  <c:v>25</c:v>
                </c:pt>
                <c:pt idx="2">
                  <c:v>50</c:v>
                </c:pt>
                <c:pt idx="3">
                  <c:v>75</c:v>
                </c:pt>
                <c:pt idx="4">
                  <c:v>100</c:v>
                </c:pt>
              </c:numCache>
            </c:numRef>
          </c:xVal>
          <c:yVal>
            <c:numRef>
              <c:f>Sheet3!$D$7:$D$11</c:f>
              <c:numCache>
                <c:formatCode>General</c:formatCode>
                <c:ptCount val="5"/>
                <c:pt idx="0">
                  <c:v>20.73</c:v>
                </c:pt>
                <c:pt idx="1">
                  <c:v>0.45</c:v>
                </c:pt>
                <c:pt idx="2">
                  <c:v>0.31</c:v>
                </c:pt>
                <c:pt idx="3">
                  <c:v>0.26</c:v>
                </c:pt>
                <c:pt idx="4">
                  <c:v>0.25</c:v>
                </c:pt>
              </c:numCache>
            </c:numRef>
          </c:yVal>
          <c:smooth val="1"/>
          <c:extLst>
            <c:ext xmlns:c16="http://schemas.microsoft.com/office/drawing/2014/chart" uri="{C3380CC4-5D6E-409C-BE32-E72D297353CC}">
              <c16:uniqueId val="{00000000-0DC6-4F4A-AD68-9AB6E01E8071}"/>
            </c:ext>
          </c:extLst>
        </c:ser>
        <c:ser>
          <c:idx val="1"/>
          <c:order val="1"/>
          <c:tx>
            <c:strRef>
              <c:f>Sheet3!$E$6</c:f>
              <c:strCache>
                <c:ptCount val="1"/>
                <c:pt idx="0">
                  <c:v>D80T20</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xVal>
            <c:numRef>
              <c:f>Sheet3!$B$7:$B$11</c:f>
              <c:numCache>
                <c:formatCode>General</c:formatCode>
                <c:ptCount val="5"/>
                <c:pt idx="0">
                  <c:v>0</c:v>
                </c:pt>
                <c:pt idx="1">
                  <c:v>25</c:v>
                </c:pt>
                <c:pt idx="2">
                  <c:v>50</c:v>
                </c:pt>
                <c:pt idx="3">
                  <c:v>75</c:v>
                </c:pt>
                <c:pt idx="4">
                  <c:v>100</c:v>
                </c:pt>
              </c:numCache>
            </c:numRef>
          </c:xVal>
          <c:yVal>
            <c:numRef>
              <c:f>Sheet3!$E$7:$E$11</c:f>
              <c:numCache>
                <c:formatCode>General</c:formatCode>
                <c:ptCount val="5"/>
                <c:pt idx="0">
                  <c:v>31.65</c:v>
                </c:pt>
                <c:pt idx="1">
                  <c:v>0.46</c:v>
                </c:pt>
                <c:pt idx="2">
                  <c:v>0.31</c:v>
                </c:pt>
                <c:pt idx="3">
                  <c:v>0.26</c:v>
                </c:pt>
                <c:pt idx="4">
                  <c:v>0.26</c:v>
                </c:pt>
              </c:numCache>
            </c:numRef>
          </c:yVal>
          <c:smooth val="1"/>
          <c:extLst>
            <c:ext xmlns:c16="http://schemas.microsoft.com/office/drawing/2014/chart" uri="{C3380CC4-5D6E-409C-BE32-E72D297353CC}">
              <c16:uniqueId val="{00000001-0DC6-4F4A-AD68-9AB6E01E8071}"/>
            </c:ext>
          </c:extLst>
        </c:ser>
        <c:ser>
          <c:idx val="2"/>
          <c:order val="2"/>
          <c:tx>
            <c:strRef>
              <c:f>Sheet3!$F$6</c:f>
              <c:strCache>
                <c:ptCount val="1"/>
                <c:pt idx="0">
                  <c:v>D70T30</c:v>
                </c:pt>
              </c:strCache>
            </c:strRef>
          </c:tx>
          <c:spPr>
            <a:ln w="22225" cap="rnd">
              <a:solidFill>
                <a:srgbClr val="FF0000"/>
              </a:solidFill>
              <a:round/>
            </a:ln>
            <a:effectLst/>
          </c:spPr>
          <c:marker>
            <c:symbol val="triangle"/>
            <c:size val="6"/>
            <c:spPr>
              <a:solidFill>
                <a:srgbClr val="FF0000"/>
              </a:solidFill>
              <a:ln w="9525">
                <a:solidFill>
                  <a:srgbClr val="FF0000"/>
                </a:solidFill>
                <a:round/>
              </a:ln>
              <a:effectLst/>
            </c:spPr>
          </c:marker>
          <c:xVal>
            <c:numRef>
              <c:f>Sheet3!$B$7:$B$11</c:f>
              <c:numCache>
                <c:formatCode>General</c:formatCode>
                <c:ptCount val="5"/>
                <c:pt idx="0">
                  <c:v>0</c:v>
                </c:pt>
                <c:pt idx="1">
                  <c:v>25</c:v>
                </c:pt>
                <c:pt idx="2">
                  <c:v>50</c:v>
                </c:pt>
                <c:pt idx="3">
                  <c:v>75</c:v>
                </c:pt>
                <c:pt idx="4">
                  <c:v>100</c:v>
                </c:pt>
              </c:numCache>
            </c:numRef>
          </c:xVal>
          <c:yVal>
            <c:numRef>
              <c:f>Sheet3!$F$7:$F$11</c:f>
              <c:numCache>
                <c:formatCode>General</c:formatCode>
                <c:ptCount val="5"/>
                <c:pt idx="0">
                  <c:v>37.01</c:v>
                </c:pt>
                <c:pt idx="1">
                  <c:v>0.46</c:v>
                </c:pt>
                <c:pt idx="2">
                  <c:v>0.31</c:v>
                </c:pt>
                <c:pt idx="3">
                  <c:v>0.27</c:v>
                </c:pt>
                <c:pt idx="4">
                  <c:v>0.26</c:v>
                </c:pt>
              </c:numCache>
            </c:numRef>
          </c:yVal>
          <c:smooth val="1"/>
          <c:extLst>
            <c:ext xmlns:c16="http://schemas.microsoft.com/office/drawing/2014/chart" uri="{C3380CC4-5D6E-409C-BE32-E72D297353CC}">
              <c16:uniqueId val="{00000002-0DC6-4F4A-AD68-9AB6E01E8071}"/>
            </c:ext>
          </c:extLst>
        </c:ser>
        <c:ser>
          <c:idx val="3"/>
          <c:order val="3"/>
          <c:tx>
            <c:strRef>
              <c:f>Sheet3!$G$6</c:f>
              <c:strCache>
                <c:ptCount val="1"/>
                <c:pt idx="0">
                  <c:v>D60T40</c:v>
                </c:pt>
              </c:strCache>
            </c:strRef>
          </c:tx>
          <c:spPr>
            <a:ln w="22225" cap="rnd">
              <a:solidFill>
                <a:schemeClr val="accent4"/>
              </a:solidFill>
              <a:round/>
            </a:ln>
            <a:effectLst/>
          </c:spPr>
          <c:marker>
            <c:symbol val="x"/>
            <c:size val="6"/>
            <c:spPr>
              <a:noFill/>
              <a:ln w="9525">
                <a:solidFill>
                  <a:schemeClr val="accent4"/>
                </a:solidFill>
                <a:round/>
              </a:ln>
              <a:effectLst/>
            </c:spPr>
          </c:marker>
          <c:xVal>
            <c:numRef>
              <c:f>Sheet3!$B$7:$B$11</c:f>
              <c:numCache>
                <c:formatCode>General</c:formatCode>
                <c:ptCount val="5"/>
                <c:pt idx="0">
                  <c:v>0</c:v>
                </c:pt>
                <c:pt idx="1">
                  <c:v>25</c:v>
                </c:pt>
                <c:pt idx="2">
                  <c:v>50</c:v>
                </c:pt>
                <c:pt idx="3">
                  <c:v>75</c:v>
                </c:pt>
                <c:pt idx="4">
                  <c:v>100</c:v>
                </c:pt>
              </c:numCache>
            </c:numRef>
          </c:xVal>
          <c:yVal>
            <c:numRef>
              <c:f>Sheet3!$G$7:$G$11</c:f>
              <c:numCache>
                <c:formatCode>General</c:formatCode>
                <c:ptCount val="5"/>
                <c:pt idx="0">
                  <c:v>36.299999999999997</c:v>
                </c:pt>
                <c:pt idx="1">
                  <c:v>0.46</c:v>
                </c:pt>
                <c:pt idx="2">
                  <c:v>0.31</c:v>
                </c:pt>
                <c:pt idx="3">
                  <c:v>0.28000000000000003</c:v>
                </c:pt>
                <c:pt idx="4">
                  <c:v>0.27</c:v>
                </c:pt>
              </c:numCache>
            </c:numRef>
          </c:yVal>
          <c:smooth val="1"/>
          <c:extLst>
            <c:ext xmlns:c16="http://schemas.microsoft.com/office/drawing/2014/chart" uri="{C3380CC4-5D6E-409C-BE32-E72D297353CC}">
              <c16:uniqueId val="{00000003-0DC6-4F4A-AD68-9AB6E01E8071}"/>
            </c:ext>
          </c:extLst>
        </c:ser>
        <c:ser>
          <c:idx val="4"/>
          <c:order val="4"/>
          <c:tx>
            <c:strRef>
              <c:f>Sheet3!$H$6</c:f>
              <c:strCache>
                <c:ptCount val="1"/>
                <c:pt idx="0">
                  <c:v>D50T50</c:v>
                </c:pt>
              </c:strCache>
            </c:strRef>
          </c:tx>
          <c:spPr>
            <a:ln w="22225" cap="rnd">
              <a:solidFill>
                <a:srgbClr val="00B050"/>
              </a:solidFill>
              <a:round/>
            </a:ln>
            <a:effectLst/>
          </c:spPr>
          <c:marker>
            <c:symbol val="star"/>
            <c:size val="6"/>
            <c:spPr>
              <a:solidFill>
                <a:srgbClr val="00B050"/>
              </a:solidFill>
              <a:ln w="9525">
                <a:solidFill>
                  <a:srgbClr val="00B050"/>
                </a:solidFill>
                <a:round/>
              </a:ln>
              <a:effectLst/>
            </c:spPr>
          </c:marker>
          <c:xVal>
            <c:numRef>
              <c:f>Sheet3!$B$7:$B$11</c:f>
              <c:numCache>
                <c:formatCode>General</c:formatCode>
                <c:ptCount val="5"/>
                <c:pt idx="0">
                  <c:v>0</c:v>
                </c:pt>
                <c:pt idx="1">
                  <c:v>25</c:v>
                </c:pt>
                <c:pt idx="2">
                  <c:v>50</c:v>
                </c:pt>
                <c:pt idx="3">
                  <c:v>75</c:v>
                </c:pt>
                <c:pt idx="4">
                  <c:v>100</c:v>
                </c:pt>
              </c:numCache>
            </c:numRef>
          </c:xVal>
          <c:yVal>
            <c:numRef>
              <c:f>Sheet3!$H$7:$H$11</c:f>
              <c:numCache>
                <c:formatCode>General</c:formatCode>
                <c:ptCount val="5"/>
                <c:pt idx="0">
                  <c:v>36.61</c:v>
                </c:pt>
                <c:pt idx="1">
                  <c:v>0.47</c:v>
                </c:pt>
                <c:pt idx="2">
                  <c:v>0.32</c:v>
                </c:pt>
                <c:pt idx="3">
                  <c:v>0.28000000000000003</c:v>
                </c:pt>
                <c:pt idx="4">
                  <c:v>0.27</c:v>
                </c:pt>
              </c:numCache>
            </c:numRef>
          </c:yVal>
          <c:smooth val="1"/>
          <c:extLst>
            <c:ext xmlns:c16="http://schemas.microsoft.com/office/drawing/2014/chart" uri="{C3380CC4-5D6E-409C-BE32-E72D297353CC}">
              <c16:uniqueId val="{00000004-0DC6-4F4A-AD68-9AB6E01E8071}"/>
            </c:ext>
          </c:extLst>
        </c:ser>
        <c:ser>
          <c:idx val="5"/>
          <c:order val="5"/>
          <c:tx>
            <c:strRef>
              <c:f>Sheet3!$I$6</c:f>
              <c:strCache>
                <c:ptCount val="1"/>
                <c:pt idx="0">
                  <c:v>D80T20H2</c:v>
                </c:pt>
              </c:strCache>
            </c:strRef>
          </c:tx>
          <c:spPr>
            <a:ln w="22225" cap="rnd">
              <a:solidFill>
                <a:schemeClr val="accent6"/>
              </a:solidFill>
              <a:round/>
            </a:ln>
            <a:effectLst/>
          </c:spPr>
          <c:marker>
            <c:symbol val="circle"/>
            <c:size val="6"/>
            <c:spPr>
              <a:solidFill>
                <a:schemeClr val="accent6"/>
              </a:solidFill>
              <a:ln w="9525">
                <a:solidFill>
                  <a:schemeClr val="accent6"/>
                </a:solidFill>
                <a:round/>
              </a:ln>
              <a:effectLst/>
            </c:spPr>
          </c:marker>
          <c:xVal>
            <c:numRef>
              <c:f>Sheet3!$B$7:$B$11</c:f>
              <c:numCache>
                <c:formatCode>General</c:formatCode>
                <c:ptCount val="5"/>
                <c:pt idx="0">
                  <c:v>0</c:v>
                </c:pt>
                <c:pt idx="1">
                  <c:v>25</c:v>
                </c:pt>
                <c:pt idx="2">
                  <c:v>50</c:v>
                </c:pt>
                <c:pt idx="3">
                  <c:v>75</c:v>
                </c:pt>
                <c:pt idx="4">
                  <c:v>100</c:v>
                </c:pt>
              </c:numCache>
            </c:numRef>
          </c:xVal>
          <c:yVal>
            <c:numRef>
              <c:f>Sheet3!$I$7:$I$11</c:f>
              <c:numCache>
                <c:formatCode>General</c:formatCode>
                <c:ptCount val="5"/>
                <c:pt idx="0">
                  <c:v>18.34</c:v>
                </c:pt>
                <c:pt idx="1">
                  <c:v>0.38</c:v>
                </c:pt>
                <c:pt idx="2">
                  <c:v>0.27</c:v>
                </c:pt>
                <c:pt idx="3">
                  <c:v>0.25</c:v>
                </c:pt>
                <c:pt idx="4">
                  <c:v>0.24</c:v>
                </c:pt>
              </c:numCache>
            </c:numRef>
          </c:yVal>
          <c:smooth val="1"/>
          <c:extLst>
            <c:ext xmlns:c16="http://schemas.microsoft.com/office/drawing/2014/chart" uri="{C3380CC4-5D6E-409C-BE32-E72D297353CC}">
              <c16:uniqueId val="{00000005-0DC6-4F4A-AD68-9AB6E01E8071}"/>
            </c:ext>
          </c:extLst>
        </c:ser>
        <c:ser>
          <c:idx val="6"/>
          <c:order val="6"/>
          <c:tx>
            <c:strRef>
              <c:f>Sheet3!$J$6</c:f>
              <c:strCache>
                <c:ptCount val="1"/>
                <c:pt idx="0">
                  <c:v>D70T30H2</c:v>
                </c:pt>
              </c:strCache>
            </c:strRef>
          </c:tx>
          <c:spPr>
            <a:ln w="22225" cap="rnd">
              <a:solidFill>
                <a:srgbClr val="7030A0"/>
              </a:solidFill>
              <a:round/>
            </a:ln>
            <a:effectLst/>
          </c:spPr>
          <c:marker>
            <c:symbol val="plus"/>
            <c:size val="6"/>
            <c:spPr>
              <a:solidFill>
                <a:srgbClr val="7030A0"/>
              </a:solidFill>
              <a:ln w="9525">
                <a:solidFill>
                  <a:srgbClr val="7030A0"/>
                </a:solidFill>
                <a:round/>
              </a:ln>
              <a:effectLst/>
            </c:spPr>
          </c:marker>
          <c:xVal>
            <c:numRef>
              <c:f>Sheet3!$B$7:$B$11</c:f>
              <c:numCache>
                <c:formatCode>General</c:formatCode>
                <c:ptCount val="5"/>
                <c:pt idx="0">
                  <c:v>0</c:v>
                </c:pt>
                <c:pt idx="1">
                  <c:v>25</c:v>
                </c:pt>
                <c:pt idx="2">
                  <c:v>50</c:v>
                </c:pt>
                <c:pt idx="3">
                  <c:v>75</c:v>
                </c:pt>
                <c:pt idx="4">
                  <c:v>100</c:v>
                </c:pt>
              </c:numCache>
            </c:numRef>
          </c:xVal>
          <c:yVal>
            <c:numRef>
              <c:f>Sheet3!$J$7:$J$11</c:f>
              <c:numCache>
                <c:formatCode>General</c:formatCode>
                <c:ptCount val="5"/>
                <c:pt idx="0">
                  <c:v>17.05</c:v>
                </c:pt>
                <c:pt idx="1">
                  <c:v>0.38</c:v>
                </c:pt>
                <c:pt idx="2">
                  <c:v>0.28999999999999998</c:v>
                </c:pt>
                <c:pt idx="3">
                  <c:v>0.25</c:v>
                </c:pt>
                <c:pt idx="4">
                  <c:v>0.24</c:v>
                </c:pt>
              </c:numCache>
            </c:numRef>
          </c:yVal>
          <c:smooth val="1"/>
          <c:extLst>
            <c:ext xmlns:c16="http://schemas.microsoft.com/office/drawing/2014/chart" uri="{C3380CC4-5D6E-409C-BE32-E72D297353CC}">
              <c16:uniqueId val="{00000006-0DC6-4F4A-AD68-9AB6E01E8071}"/>
            </c:ext>
          </c:extLst>
        </c:ser>
        <c:dLbls>
          <c:showLegendKey val="0"/>
          <c:showVal val="0"/>
          <c:showCatName val="0"/>
          <c:showSerName val="0"/>
          <c:showPercent val="0"/>
          <c:showBubbleSize val="0"/>
        </c:dLbls>
        <c:axId val="422075336"/>
        <c:axId val="422081896"/>
      </c:scatterChart>
      <c:valAx>
        <c:axId val="42207533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a:t>LOAD(%)</a:t>
                </a:r>
              </a:p>
            </c:rich>
          </c:tx>
          <c:layout>
            <c:manualLayout>
              <c:xMode val="edge"/>
              <c:yMode val="edge"/>
              <c:x val="0.39339022000564722"/>
              <c:y val="0.89719889180519097"/>
            </c:manualLayout>
          </c:layout>
          <c:overlay val="0"/>
          <c:spPr>
            <a:noFill/>
            <a:ln>
              <a:noFill/>
            </a:ln>
            <a:effectLst/>
          </c:spPr>
          <c:txPr>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422081896"/>
        <c:crosses val="autoZero"/>
        <c:crossBetween val="midCat"/>
      </c:valAx>
      <c:valAx>
        <c:axId val="4220818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a:t>SPECIFIC FUEL CONSUMPTION (kg/kWh)</a:t>
                </a:r>
              </a:p>
            </c:rich>
          </c:tx>
          <c:layout>
            <c:manualLayout>
              <c:xMode val="edge"/>
              <c:yMode val="edge"/>
              <c:x val="2.7953148305670274E-2"/>
              <c:y val="0.14802009289926307"/>
            </c:manualLayout>
          </c:layout>
          <c:overlay val="0"/>
          <c:spPr>
            <a:noFill/>
            <a:ln>
              <a:noFill/>
            </a:ln>
            <a:effectLst/>
          </c:spPr>
          <c:txPr>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422075336"/>
        <c:crosses val="autoZero"/>
        <c:crossBetween val="midCat"/>
      </c:valAx>
      <c:spPr>
        <a:noFill/>
        <a:ln>
          <a:noFill/>
        </a:ln>
        <a:effectLst/>
      </c:spPr>
    </c:plotArea>
    <c:legend>
      <c:legendPos val="t"/>
      <c:layout>
        <c:manualLayout>
          <c:xMode val="edge"/>
          <c:yMode val="edge"/>
          <c:x val="0.812215960481243"/>
          <c:y val="0.27029407592702259"/>
          <c:w val="0.17633195780191668"/>
          <c:h val="0.56134368620589092"/>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IN" b="1"/>
              <a:t>HEAT</a:t>
            </a:r>
            <a:r>
              <a:rPr lang="en-IN" b="1" baseline="0"/>
              <a:t> RELEASE RATE Vs CRANK ANGLE</a:t>
            </a:r>
            <a:endParaRPr lang="en-IN" b="1"/>
          </a:p>
        </c:rich>
      </c:tx>
      <c:layout/>
      <c:overlay val="0"/>
      <c:spPr>
        <a:noFill/>
        <a:ln>
          <a:noFill/>
        </a:ln>
        <a:effectLst/>
      </c:spPr>
    </c:title>
    <c:autoTitleDeleted val="0"/>
    <c:plotArea>
      <c:layout>
        <c:manualLayout>
          <c:layoutTarget val="inner"/>
          <c:xMode val="edge"/>
          <c:yMode val="edge"/>
          <c:x val="0.11025833075957055"/>
          <c:y val="0.15799787007454741"/>
          <c:w val="0.70354115026426045"/>
          <c:h val="0.6962937620017946"/>
        </c:manualLayout>
      </c:layout>
      <c:scatterChart>
        <c:scatterStyle val="smoothMarker"/>
        <c:varyColors val="0"/>
        <c:ser>
          <c:idx val="1"/>
          <c:order val="0"/>
          <c:tx>
            <c:strRef>
              <c:f>Sheet2!$C$4</c:f>
              <c:strCache>
                <c:ptCount val="1"/>
                <c:pt idx="0">
                  <c:v>DIESEL</c:v>
                </c:pt>
              </c:strCache>
            </c:strRef>
          </c:tx>
          <c:spPr>
            <a:ln w="19050" cap="rnd">
              <a:solidFill>
                <a:schemeClr val="accent2"/>
              </a:solidFill>
              <a:round/>
            </a:ln>
            <a:effectLst/>
          </c:spPr>
          <c:marker>
            <c:symbol val="picture"/>
            <c:spPr>
              <a:solidFill>
                <a:schemeClr val="accent2"/>
              </a:solidFill>
              <a:ln w="25400">
                <a:noFill/>
              </a:ln>
              <a:effectLst/>
            </c:spPr>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Sheet2!$C$5:$C$725</c:f>
              <c:numCache>
                <c:formatCode>General</c:formatCode>
                <c:ptCount val="721"/>
                <c:pt idx="0">
                  <c:v>0</c:v>
                </c:pt>
                <c:pt idx="1">
                  <c:v>0.03</c:v>
                </c:pt>
                <c:pt idx="2">
                  <c:v>0.06</c:v>
                </c:pt>
                <c:pt idx="3">
                  <c:v>0.1</c:v>
                </c:pt>
                <c:pt idx="4">
                  <c:v>0.13</c:v>
                </c:pt>
                <c:pt idx="5">
                  <c:v>0.16</c:v>
                </c:pt>
                <c:pt idx="6">
                  <c:v>0.19</c:v>
                </c:pt>
                <c:pt idx="7">
                  <c:v>0.22</c:v>
                </c:pt>
                <c:pt idx="8">
                  <c:v>0.25</c:v>
                </c:pt>
                <c:pt idx="9">
                  <c:v>0.28000000000000003</c:v>
                </c:pt>
                <c:pt idx="10">
                  <c:v>0.32</c:v>
                </c:pt>
                <c:pt idx="11">
                  <c:v>0.34</c:v>
                </c:pt>
                <c:pt idx="12">
                  <c:v>0.37</c:v>
                </c:pt>
                <c:pt idx="13">
                  <c:v>0.39</c:v>
                </c:pt>
                <c:pt idx="14">
                  <c:v>0.42</c:v>
                </c:pt>
                <c:pt idx="15">
                  <c:v>0.45</c:v>
                </c:pt>
                <c:pt idx="16">
                  <c:v>0.48</c:v>
                </c:pt>
                <c:pt idx="17">
                  <c:v>0.51</c:v>
                </c:pt>
                <c:pt idx="18">
                  <c:v>0.53</c:v>
                </c:pt>
                <c:pt idx="19">
                  <c:v>0.56000000000000005</c:v>
                </c:pt>
                <c:pt idx="20">
                  <c:v>0.62</c:v>
                </c:pt>
                <c:pt idx="21">
                  <c:v>0.7</c:v>
                </c:pt>
                <c:pt idx="22">
                  <c:v>0.7</c:v>
                </c:pt>
                <c:pt idx="23">
                  <c:v>0.57999999999999996</c:v>
                </c:pt>
                <c:pt idx="24">
                  <c:v>0.51</c:v>
                </c:pt>
                <c:pt idx="25">
                  <c:v>0.69</c:v>
                </c:pt>
                <c:pt idx="26">
                  <c:v>0.85</c:v>
                </c:pt>
                <c:pt idx="27">
                  <c:v>0.84</c:v>
                </c:pt>
                <c:pt idx="28">
                  <c:v>0.84</c:v>
                </c:pt>
                <c:pt idx="29">
                  <c:v>0.84</c:v>
                </c:pt>
                <c:pt idx="30">
                  <c:v>0.84</c:v>
                </c:pt>
                <c:pt idx="31">
                  <c:v>0.86</c:v>
                </c:pt>
                <c:pt idx="32">
                  <c:v>0.9</c:v>
                </c:pt>
                <c:pt idx="33">
                  <c:v>0.93</c:v>
                </c:pt>
                <c:pt idx="34">
                  <c:v>0.94</c:v>
                </c:pt>
                <c:pt idx="35">
                  <c:v>0.94</c:v>
                </c:pt>
                <c:pt idx="36">
                  <c:v>0.93</c:v>
                </c:pt>
                <c:pt idx="37">
                  <c:v>0.92</c:v>
                </c:pt>
                <c:pt idx="38">
                  <c:v>0.97</c:v>
                </c:pt>
                <c:pt idx="39">
                  <c:v>1.1100000000000001</c:v>
                </c:pt>
                <c:pt idx="40">
                  <c:v>1.22</c:v>
                </c:pt>
                <c:pt idx="41">
                  <c:v>1.28</c:v>
                </c:pt>
                <c:pt idx="42">
                  <c:v>1.1299999999999999</c:v>
                </c:pt>
                <c:pt idx="43">
                  <c:v>1.01</c:v>
                </c:pt>
                <c:pt idx="44">
                  <c:v>1.0900000000000001</c:v>
                </c:pt>
                <c:pt idx="45">
                  <c:v>1.1100000000000001</c:v>
                </c:pt>
                <c:pt idx="46">
                  <c:v>1.1499999999999999</c:v>
                </c:pt>
                <c:pt idx="47">
                  <c:v>1.19</c:v>
                </c:pt>
                <c:pt idx="48">
                  <c:v>1.18</c:v>
                </c:pt>
                <c:pt idx="49">
                  <c:v>1.04</c:v>
                </c:pt>
                <c:pt idx="50">
                  <c:v>0.98</c:v>
                </c:pt>
                <c:pt idx="51">
                  <c:v>1.1399999999999999</c:v>
                </c:pt>
                <c:pt idx="52">
                  <c:v>1.37</c:v>
                </c:pt>
                <c:pt idx="53">
                  <c:v>1.43</c:v>
                </c:pt>
                <c:pt idx="54">
                  <c:v>1.33</c:v>
                </c:pt>
                <c:pt idx="55">
                  <c:v>1.26</c:v>
                </c:pt>
                <c:pt idx="56">
                  <c:v>1.25</c:v>
                </c:pt>
                <c:pt idx="57">
                  <c:v>1.31</c:v>
                </c:pt>
                <c:pt idx="58">
                  <c:v>1.48</c:v>
                </c:pt>
                <c:pt idx="59">
                  <c:v>1.51</c:v>
                </c:pt>
                <c:pt idx="60">
                  <c:v>1.31</c:v>
                </c:pt>
                <c:pt idx="61">
                  <c:v>1.35</c:v>
                </c:pt>
                <c:pt idx="62">
                  <c:v>1.42</c:v>
                </c:pt>
                <c:pt idx="63">
                  <c:v>1.21</c:v>
                </c:pt>
                <c:pt idx="64">
                  <c:v>1.18</c:v>
                </c:pt>
                <c:pt idx="65">
                  <c:v>1.24</c:v>
                </c:pt>
                <c:pt idx="66">
                  <c:v>1.1200000000000001</c:v>
                </c:pt>
                <c:pt idx="67">
                  <c:v>1.26</c:v>
                </c:pt>
                <c:pt idx="68">
                  <c:v>1.51</c:v>
                </c:pt>
                <c:pt idx="69">
                  <c:v>1.58</c:v>
                </c:pt>
                <c:pt idx="70">
                  <c:v>1.47</c:v>
                </c:pt>
                <c:pt idx="71">
                  <c:v>1.4</c:v>
                </c:pt>
                <c:pt idx="72">
                  <c:v>1.56</c:v>
                </c:pt>
                <c:pt idx="73">
                  <c:v>1.71</c:v>
                </c:pt>
                <c:pt idx="74">
                  <c:v>1.56</c:v>
                </c:pt>
                <c:pt idx="75">
                  <c:v>1.45</c:v>
                </c:pt>
                <c:pt idx="76">
                  <c:v>1.18</c:v>
                </c:pt>
                <c:pt idx="77">
                  <c:v>1.26</c:v>
                </c:pt>
                <c:pt idx="78">
                  <c:v>1.51</c:v>
                </c:pt>
                <c:pt idx="79">
                  <c:v>1.42</c:v>
                </c:pt>
                <c:pt idx="80">
                  <c:v>1.49</c:v>
                </c:pt>
                <c:pt idx="81">
                  <c:v>1.55</c:v>
                </c:pt>
                <c:pt idx="82">
                  <c:v>1.58</c:v>
                </c:pt>
                <c:pt idx="83">
                  <c:v>1.4</c:v>
                </c:pt>
                <c:pt idx="84">
                  <c:v>1.28</c:v>
                </c:pt>
                <c:pt idx="85">
                  <c:v>1.38</c:v>
                </c:pt>
                <c:pt idx="86">
                  <c:v>1.7</c:v>
                </c:pt>
                <c:pt idx="87">
                  <c:v>1.7</c:v>
                </c:pt>
                <c:pt idx="88">
                  <c:v>1.45</c:v>
                </c:pt>
                <c:pt idx="89">
                  <c:v>1.5</c:v>
                </c:pt>
                <c:pt idx="90">
                  <c:v>1.5</c:v>
                </c:pt>
                <c:pt idx="91">
                  <c:v>1.53</c:v>
                </c:pt>
                <c:pt idx="92">
                  <c:v>1.55</c:v>
                </c:pt>
                <c:pt idx="93">
                  <c:v>1.54</c:v>
                </c:pt>
                <c:pt idx="94">
                  <c:v>1.51</c:v>
                </c:pt>
                <c:pt idx="95">
                  <c:v>1.5</c:v>
                </c:pt>
                <c:pt idx="96">
                  <c:v>1.52</c:v>
                </c:pt>
                <c:pt idx="97">
                  <c:v>1.62</c:v>
                </c:pt>
                <c:pt idx="98">
                  <c:v>1.71</c:v>
                </c:pt>
                <c:pt idx="99">
                  <c:v>1.66</c:v>
                </c:pt>
                <c:pt idx="100">
                  <c:v>1.46</c:v>
                </c:pt>
                <c:pt idx="101">
                  <c:v>1.44</c:v>
                </c:pt>
                <c:pt idx="102">
                  <c:v>1.67</c:v>
                </c:pt>
                <c:pt idx="103">
                  <c:v>1.58</c:v>
                </c:pt>
                <c:pt idx="104">
                  <c:v>1.29</c:v>
                </c:pt>
                <c:pt idx="105">
                  <c:v>1.17</c:v>
                </c:pt>
                <c:pt idx="106">
                  <c:v>1.45</c:v>
                </c:pt>
                <c:pt idx="107">
                  <c:v>1.91</c:v>
                </c:pt>
                <c:pt idx="108">
                  <c:v>2.02</c:v>
                </c:pt>
                <c:pt idx="109">
                  <c:v>1.8</c:v>
                </c:pt>
                <c:pt idx="110">
                  <c:v>1.4</c:v>
                </c:pt>
                <c:pt idx="111">
                  <c:v>1.37</c:v>
                </c:pt>
                <c:pt idx="112">
                  <c:v>1.56</c:v>
                </c:pt>
                <c:pt idx="113">
                  <c:v>1.6</c:v>
                </c:pt>
                <c:pt idx="114">
                  <c:v>1.7</c:v>
                </c:pt>
                <c:pt idx="115">
                  <c:v>1.7</c:v>
                </c:pt>
                <c:pt idx="116">
                  <c:v>1.53</c:v>
                </c:pt>
                <c:pt idx="117">
                  <c:v>1.36</c:v>
                </c:pt>
                <c:pt idx="118">
                  <c:v>1.31</c:v>
                </c:pt>
                <c:pt idx="119">
                  <c:v>1.48</c:v>
                </c:pt>
                <c:pt idx="120">
                  <c:v>1.71</c:v>
                </c:pt>
                <c:pt idx="121">
                  <c:v>1.65</c:v>
                </c:pt>
                <c:pt idx="122">
                  <c:v>1.64</c:v>
                </c:pt>
                <c:pt idx="123">
                  <c:v>1.62</c:v>
                </c:pt>
                <c:pt idx="124">
                  <c:v>1.46</c:v>
                </c:pt>
                <c:pt idx="125">
                  <c:v>1.39</c:v>
                </c:pt>
                <c:pt idx="126">
                  <c:v>1.42</c:v>
                </c:pt>
                <c:pt idx="127">
                  <c:v>1.56</c:v>
                </c:pt>
                <c:pt idx="128">
                  <c:v>1.6</c:v>
                </c:pt>
                <c:pt idx="129">
                  <c:v>1.48</c:v>
                </c:pt>
                <c:pt idx="130">
                  <c:v>1.4</c:v>
                </c:pt>
                <c:pt idx="131">
                  <c:v>1.45</c:v>
                </c:pt>
                <c:pt idx="132">
                  <c:v>1.49</c:v>
                </c:pt>
                <c:pt idx="133">
                  <c:v>1.43</c:v>
                </c:pt>
                <c:pt idx="134">
                  <c:v>1.36</c:v>
                </c:pt>
                <c:pt idx="135">
                  <c:v>1.41</c:v>
                </c:pt>
                <c:pt idx="136">
                  <c:v>1.44</c:v>
                </c:pt>
                <c:pt idx="137">
                  <c:v>1.34</c:v>
                </c:pt>
                <c:pt idx="138">
                  <c:v>1.1200000000000001</c:v>
                </c:pt>
                <c:pt idx="139">
                  <c:v>1.27</c:v>
                </c:pt>
                <c:pt idx="140">
                  <c:v>1.48</c:v>
                </c:pt>
                <c:pt idx="141">
                  <c:v>1.36</c:v>
                </c:pt>
                <c:pt idx="142">
                  <c:v>1.45</c:v>
                </c:pt>
                <c:pt idx="143">
                  <c:v>1.47</c:v>
                </c:pt>
                <c:pt idx="144">
                  <c:v>1.35</c:v>
                </c:pt>
                <c:pt idx="145">
                  <c:v>0.95</c:v>
                </c:pt>
                <c:pt idx="146">
                  <c:v>0.93</c:v>
                </c:pt>
                <c:pt idx="147">
                  <c:v>1.28</c:v>
                </c:pt>
                <c:pt idx="148">
                  <c:v>1.26</c:v>
                </c:pt>
                <c:pt idx="149">
                  <c:v>1.1399999999999999</c:v>
                </c:pt>
                <c:pt idx="150">
                  <c:v>1.42</c:v>
                </c:pt>
                <c:pt idx="151">
                  <c:v>1.81</c:v>
                </c:pt>
                <c:pt idx="152">
                  <c:v>1.63</c:v>
                </c:pt>
                <c:pt idx="153">
                  <c:v>0.84</c:v>
                </c:pt>
                <c:pt idx="154">
                  <c:v>0.47</c:v>
                </c:pt>
                <c:pt idx="155">
                  <c:v>0.7</c:v>
                </c:pt>
                <c:pt idx="156">
                  <c:v>0.85</c:v>
                </c:pt>
                <c:pt idx="157">
                  <c:v>1.1200000000000001</c:v>
                </c:pt>
                <c:pt idx="158">
                  <c:v>1.48</c:v>
                </c:pt>
                <c:pt idx="159">
                  <c:v>1.88</c:v>
                </c:pt>
                <c:pt idx="160">
                  <c:v>1.92</c:v>
                </c:pt>
                <c:pt idx="161">
                  <c:v>1.03</c:v>
                </c:pt>
                <c:pt idx="162">
                  <c:v>-0.15</c:v>
                </c:pt>
                <c:pt idx="163">
                  <c:v>-0.39</c:v>
                </c:pt>
                <c:pt idx="164">
                  <c:v>0.78</c:v>
                </c:pt>
                <c:pt idx="165">
                  <c:v>1.73</c:v>
                </c:pt>
                <c:pt idx="166">
                  <c:v>1.54</c:v>
                </c:pt>
                <c:pt idx="167">
                  <c:v>1.2</c:v>
                </c:pt>
                <c:pt idx="168">
                  <c:v>0.94</c:v>
                </c:pt>
                <c:pt idx="169">
                  <c:v>0.85</c:v>
                </c:pt>
                <c:pt idx="170">
                  <c:v>0.84</c:v>
                </c:pt>
                <c:pt idx="171">
                  <c:v>0.85</c:v>
                </c:pt>
                <c:pt idx="172">
                  <c:v>0.84</c:v>
                </c:pt>
                <c:pt idx="173">
                  <c:v>0.81</c:v>
                </c:pt>
                <c:pt idx="174">
                  <c:v>0.77</c:v>
                </c:pt>
                <c:pt idx="175">
                  <c:v>0.74</c:v>
                </c:pt>
                <c:pt idx="176">
                  <c:v>0.75</c:v>
                </c:pt>
                <c:pt idx="177">
                  <c:v>0.83</c:v>
                </c:pt>
                <c:pt idx="178">
                  <c:v>0.85</c:v>
                </c:pt>
                <c:pt idx="179">
                  <c:v>0.7</c:v>
                </c:pt>
                <c:pt idx="180">
                  <c:v>0.35</c:v>
                </c:pt>
                <c:pt idx="181">
                  <c:v>0.08</c:v>
                </c:pt>
                <c:pt idx="182">
                  <c:v>0.26</c:v>
                </c:pt>
                <c:pt idx="183">
                  <c:v>0.85</c:v>
                </c:pt>
                <c:pt idx="184">
                  <c:v>1.04</c:v>
                </c:pt>
                <c:pt idx="185">
                  <c:v>0.57999999999999996</c:v>
                </c:pt>
                <c:pt idx="186">
                  <c:v>0.32</c:v>
                </c:pt>
                <c:pt idx="187">
                  <c:v>0.32</c:v>
                </c:pt>
                <c:pt idx="188">
                  <c:v>0.42</c:v>
                </c:pt>
                <c:pt idx="189">
                  <c:v>0.57999999999999996</c:v>
                </c:pt>
                <c:pt idx="190">
                  <c:v>0.68</c:v>
                </c:pt>
                <c:pt idx="191">
                  <c:v>0.6</c:v>
                </c:pt>
                <c:pt idx="192">
                  <c:v>0.24</c:v>
                </c:pt>
                <c:pt idx="193">
                  <c:v>-0.05</c:v>
                </c:pt>
                <c:pt idx="194">
                  <c:v>0.01</c:v>
                </c:pt>
                <c:pt idx="195">
                  <c:v>0.09</c:v>
                </c:pt>
                <c:pt idx="196">
                  <c:v>-0.04</c:v>
                </c:pt>
                <c:pt idx="197">
                  <c:v>0.05</c:v>
                </c:pt>
                <c:pt idx="198">
                  <c:v>0.16</c:v>
                </c:pt>
                <c:pt idx="199">
                  <c:v>0.08</c:v>
                </c:pt>
                <c:pt idx="200">
                  <c:v>0.01</c:v>
                </c:pt>
                <c:pt idx="201">
                  <c:v>-7.0000000000000007E-2</c:v>
                </c:pt>
                <c:pt idx="202">
                  <c:v>-0.13</c:v>
                </c:pt>
                <c:pt idx="203">
                  <c:v>-0.14000000000000001</c:v>
                </c:pt>
                <c:pt idx="204">
                  <c:v>-0.16</c:v>
                </c:pt>
                <c:pt idx="205">
                  <c:v>-0.17</c:v>
                </c:pt>
                <c:pt idx="206">
                  <c:v>-0.15</c:v>
                </c:pt>
                <c:pt idx="207">
                  <c:v>0</c:v>
                </c:pt>
                <c:pt idx="208">
                  <c:v>0.01</c:v>
                </c:pt>
                <c:pt idx="209">
                  <c:v>-0.08</c:v>
                </c:pt>
                <c:pt idx="210">
                  <c:v>-0.24</c:v>
                </c:pt>
                <c:pt idx="211">
                  <c:v>-0.14000000000000001</c:v>
                </c:pt>
                <c:pt idx="212">
                  <c:v>-0.02</c:v>
                </c:pt>
                <c:pt idx="213">
                  <c:v>-0.23</c:v>
                </c:pt>
                <c:pt idx="214">
                  <c:v>-0.08</c:v>
                </c:pt>
                <c:pt idx="215">
                  <c:v>-0.08</c:v>
                </c:pt>
                <c:pt idx="216">
                  <c:v>-0.12</c:v>
                </c:pt>
                <c:pt idx="217">
                  <c:v>-0.19</c:v>
                </c:pt>
                <c:pt idx="218">
                  <c:v>0.12</c:v>
                </c:pt>
                <c:pt idx="219">
                  <c:v>0.32</c:v>
                </c:pt>
                <c:pt idx="220">
                  <c:v>-0.54</c:v>
                </c:pt>
                <c:pt idx="221">
                  <c:v>-1.27</c:v>
                </c:pt>
                <c:pt idx="222">
                  <c:v>-1.19</c:v>
                </c:pt>
                <c:pt idx="223">
                  <c:v>0.01</c:v>
                </c:pt>
                <c:pt idx="224">
                  <c:v>0.7</c:v>
                </c:pt>
                <c:pt idx="225">
                  <c:v>0.11</c:v>
                </c:pt>
                <c:pt idx="226">
                  <c:v>-0.2</c:v>
                </c:pt>
                <c:pt idx="227">
                  <c:v>0.06</c:v>
                </c:pt>
                <c:pt idx="228">
                  <c:v>0.62</c:v>
                </c:pt>
                <c:pt idx="229">
                  <c:v>0.36</c:v>
                </c:pt>
                <c:pt idx="230">
                  <c:v>-0.27</c:v>
                </c:pt>
                <c:pt idx="231">
                  <c:v>-0.46</c:v>
                </c:pt>
                <c:pt idx="232">
                  <c:v>-0.16</c:v>
                </c:pt>
                <c:pt idx="233">
                  <c:v>0.08</c:v>
                </c:pt>
                <c:pt idx="234">
                  <c:v>-0.06</c:v>
                </c:pt>
                <c:pt idx="235">
                  <c:v>-0.04</c:v>
                </c:pt>
                <c:pt idx="236">
                  <c:v>-7.0000000000000007E-2</c:v>
                </c:pt>
                <c:pt idx="237">
                  <c:v>-7.0000000000000007E-2</c:v>
                </c:pt>
                <c:pt idx="238">
                  <c:v>-0.02</c:v>
                </c:pt>
                <c:pt idx="239">
                  <c:v>-0.09</c:v>
                </c:pt>
                <c:pt idx="240">
                  <c:v>-0.1</c:v>
                </c:pt>
                <c:pt idx="241">
                  <c:v>0</c:v>
                </c:pt>
                <c:pt idx="242">
                  <c:v>0.36</c:v>
                </c:pt>
                <c:pt idx="243">
                  <c:v>0.44</c:v>
                </c:pt>
                <c:pt idx="244">
                  <c:v>0.26</c:v>
                </c:pt>
                <c:pt idx="245">
                  <c:v>0.13</c:v>
                </c:pt>
                <c:pt idx="246">
                  <c:v>-0.1</c:v>
                </c:pt>
                <c:pt idx="247">
                  <c:v>-0.04</c:v>
                </c:pt>
                <c:pt idx="248">
                  <c:v>0.38</c:v>
                </c:pt>
                <c:pt idx="249">
                  <c:v>0.56999999999999995</c:v>
                </c:pt>
                <c:pt idx="250">
                  <c:v>0.52</c:v>
                </c:pt>
                <c:pt idx="251">
                  <c:v>0.67</c:v>
                </c:pt>
                <c:pt idx="252">
                  <c:v>0.79</c:v>
                </c:pt>
                <c:pt idx="253">
                  <c:v>0.7</c:v>
                </c:pt>
                <c:pt idx="254">
                  <c:v>0.57999999999999996</c:v>
                </c:pt>
                <c:pt idx="255">
                  <c:v>0.5</c:v>
                </c:pt>
                <c:pt idx="256">
                  <c:v>0.32</c:v>
                </c:pt>
                <c:pt idx="257">
                  <c:v>0.16</c:v>
                </c:pt>
                <c:pt idx="258">
                  <c:v>0.19</c:v>
                </c:pt>
                <c:pt idx="259">
                  <c:v>0.37</c:v>
                </c:pt>
                <c:pt idx="260">
                  <c:v>0.5</c:v>
                </c:pt>
                <c:pt idx="261">
                  <c:v>0.6</c:v>
                </c:pt>
                <c:pt idx="262">
                  <c:v>0.56000000000000005</c:v>
                </c:pt>
                <c:pt idx="263">
                  <c:v>0.41</c:v>
                </c:pt>
                <c:pt idx="264">
                  <c:v>0.26</c:v>
                </c:pt>
                <c:pt idx="265">
                  <c:v>0.17</c:v>
                </c:pt>
                <c:pt idx="266">
                  <c:v>0.06</c:v>
                </c:pt>
                <c:pt idx="267">
                  <c:v>-0.08</c:v>
                </c:pt>
                <c:pt idx="268">
                  <c:v>-0.22</c:v>
                </c:pt>
                <c:pt idx="269">
                  <c:v>-0.14000000000000001</c:v>
                </c:pt>
                <c:pt idx="270">
                  <c:v>0.15</c:v>
                </c:pt>
                <c:pt idx="271">
                  <c:v>0.42</c:v>
                </c:pt>
                <c:pt idx="272">
                  <c:v>0.27</c:v>
                </c:pt>
                <c:pt idx="273">
                  <c:v>0.19</c:v>
                </c:pt>
                <c:pt idx="274">
                  <c:v>0.37</c:v>
                </c:pt>
                <c:pt idx="275">
                  <c:v>0.49</c:v>
                </c:pt>
                <c:pt idx="276">
                  <c:v>0.7</c:v>
                </c:pt>
                <c:pt idx="277">
                  <c:v>0.87</c:v>
                </c:pt>
                <c:pt idx="278">
                  <c:v>0.79</c:v>
                </c:pt>
                <c:pt idx="279">
                  <c:v>0.64</c:v>
                </c:pt>
                <c:pt idx="280">
                  <c:v>0.61</c:v>
                </c:pt>
                <c:pt idx="281">
                  <c:v>0.61</c:v>
                </c:pt>
                <c:pt idx="282">
                  <c:v>0.63</c:v>
                </c:pt>
                <c:pt idx="283">
                  <c:v>0.67</c:v>
                </c:pt>
                <c:pt idx="284">
                  <c:v>0.72</c:v>
                </c:pt>
                <c:pt idx="285">
                  <c:v>0.77</c:v>
                </c:pt>
                <c:pt idx="286">
                  <c:v>0.79</c:v>
                </c:pt>
                <c:pt idx="287">
                  <c:v>0.76</c:v>
                </c:pt>
                <c:pt idx="288">
                  <c:v>0.78</c:v>
                </c:pt>
                <c:pt idx="289">
                  <c:v>0.86</c:v>
                </c:pt>
                <c:pt idx="290">
                  <c:v>0.9</c:v>
                </c:pt>
                <c:pt idx="291">
                  <c:v>0.85</c:v>
                </c:pt>
                <c:pt idx="292">
                  <c:v>0.74</c:v>
                </c:pt>
                <c:pt idx="293">
                  <c:v>0.7</c:v>
                </c:pt>
                <c:pt idx="294">
                  <c:v>0.8</c:v>
                </c:pt>
                <c:pt idx="295">
                  <c:v>0.94</c:v>
                </c:pt>
                <c:pt idx="296">
                  <c:v>0.98</c:v>
                </c:pt>
                <c:pt idx="297">
                  <c:v>0.91</c:v>
                </c:pt>
                <c:pt idx="298">
                  <c:v>0.79</c:v>
                </c:pt>
                <c:pt idx="299">
                  <c:v>0.63</c:v>
                </c:pt>
                <c:pt idx="300">
                  <c:v>0.44</c:v>
                </c:pt>
                <c:pt idx="301">
                  <c:v>0.24</c:v>
                </c:pt>
                <c:pt idx="302">
                  <c:v>0.09</c:v>
                </c:pt>
                <c:pt idx="303">
                  <c:v>0.01</c:v>
                </c:pt>
                <c:pt idx="304">
                  <c:v>0.03</c:v>
                </c:pt>
                <c:pt idx="305">
                  <c:v>0.09</c:v>
                </c:pt>
                <c:pt idx="306">
                  <c:v>0.2</c:v>
                </c:pt>
                <c:pt idx="307">
                  <c:v>0.31</c:v>
                </c:pt>
                <c:pt idx="308">
                  <c:v>0.42</c:v>
                </c:pt>
                <c:pt idx="309">
                  <c:v>0.56000000000000005</c:v>
                </c:pt>
                <c:pt idx="310">
                  <c:v>0.67</c:v>
                </c:pt>
                <c:pt idx="311">
                  <c:v>0.64</c:v>
                </c:pt>
                <c:pt idx="312">
                  <c:v>0.36</c:v>
                </c:pt>
                <c:pt idx="313">
                  <c:v>0.06</c:v>
                </c:pt>
                <c:pt idx="314">
                  <c:v>-0.1</c:v>
                </c:pt>
                <c:pt idx="315">
                  <c:v>-0.26</c:v>
                </c:pt>
                <c:pt idx="316">
                  <c:v>-0.49</c:v>
                </c:pt>
                <c:pt idx="317">
                  <c:v>-0.77</c:v>
                </c:pt>
                <c:pt idx="318">
                  <c:v>-0.98</c:v>
                </c:pt>
                <c:pt idx="319">
                  <c:v>-1</c:v>
                </c:pt>
                <c:pt idx="320">
                  <c:v>-0.87</c:v>
                </c:pt>
                <c:pt idx="321">
                  <c:v>-0.78</c:v>
                </c:pt>
                <c:pt idx="322">
                  <c:v>-0.81</c:v>
                </c:pt>
                <c:pt idx="323">
                  <c:v>-0.9</c:v>
                </c:pt>
                <c:pt idx="324">
                  <c:v>-1.04</c:v>
                </c:pt>
                <c:pt idx="325">
                  <c:v>-1.1000000000000001</c:v>
                </c:pt>
                <c:pt idx="326">
                  <c:v>-1.01</c:v>
                </c:pt>
                <c:pt idx="327">
                  <c:v>-0.83</c:v>
                </c:pt>
                <c:pt idx="328">
                  <c:v>-0.72</c:v>
                </c:pt>
                <c:pt idx="329">
                  <c:v>-0.69</c:v>
                </c:pt>
                <c:pt idx="330">
                  <c:v>-0.65</c:v>
                </c:pt>
                <c:pt idx="331">
                  <c:v>-0.68</c:v>
                </c:pt>
                <c:pt idx="332">
                  <c:v>-0.87</c:v>
                </c:pt>
                <c:pt idx="333">
                  <c:v>-1.17</c:v>
                </c:pt>
                <c:pt idx="334">
                  <c:v>-1.43</c:v>
                </c:pt>
                <c:pt idx="335">
                  <c:v>-1.68</c:v>
                </c:pt>
                <c:pt idx="336">
                  <c:v>-1.94</c:v>
                </c:pt>
                <c:pt idx="337">
                  <c:v>-2.23</c:v>
                </c:pt>
                <c:pt idx="338">
                  <c:v>-2.54</c:v>
                </c:pt>
                <c:pt idx="339">
                  <c:v>-2.84</c:v>
                </c:pt>
                <c:pt idx="340">
                  <c:v>-3.11</c:v>
                </c:pt>
                <c:pt idx="341">
                  <c:v>-3.22</c:v>
                </c:pt>
                <c:pt idx="342">
                  <c:v>-3.17</c:v>
                </c:pt>
                <c:pt idx="343">
                  <c:v>-3.15</c:v>
                </c:pt>
                <c:pt idx="344">
                  <c:v>-3.25</c:v>
                </c:pt>
                <c:pt idx="345">
                  <c:v>-3.48</c:v>
                </c:pt>
                <c:pt idx="346">
                  <c:v>-3.69</c:v>
                </c:pt>
                <c:pt idx="347">
                  <c:v>-3.69</c:v>
                </c:pt>
                <c:pt idx="348">
                  <c:v>-3.42</c:v>
                </c:pt>
                <c:pt idx="349">
                  <c:v>-2.62</c:v>
                </c:pt>
                <c:pt idx="350">
                  <c:v>-0.53</c:v>
                </c:pt>
                <c:pt idx="351">
                  <c:v>4.09</c:v>
                </c:pt>
                <c:pt idx="352">
                  <c:v>11.8</c:v>
                </c:pt>
                <c:pt idx="353">
                  <c:v>21.62</c:v>
                </c:pt>
                <c:pt idx="354">
                  <c:v>30.46</c:v>
                </c:pt>
                <c:pt idx="355">
                  <c:v>34.81</c:v>
                </c:pt>
                <c:pt idx="356">
                  <c:v>33.4</c:v>
                </c:pt>
                <c:pt idx="357">
                  <c:v>28.56</c:v>
                </c:pt>
                <c:pt idx="358">
                  <c:v>24.8</c:v>
                </c:pt>
                <c:pt idx="359">
                  <c:v>23.38</c:v>
                </c:pt>
                <c:pt idx="360">
                  <c:v>22.7</c:v>
                </c:pt>
                <c:pt idx="361">
                  <c:v>22.17</c:v>
                </c:pt>
                <c:pt idx="362">
                  <c:v>22.42</c:v>
                </c:pt>
                <c:pt idx="363">
                  <c:v>23.45</c:v>
                </c:pt>
                <c:pt idx="364">
                  <c:v>24.33</c:v>
                </c:pt>
                <c:pt idx="365">
                  <c:v>24.66</c:v>
                </c:pt>
                <c:pt idx="366">
                  <c:v>24.67</c:v>
                </c:pt>
                <c:pt idx="367">
                  <c:v>24.68</c:v>
                </c:pt>
                <c:pt idx="368">
                  <c:v>24.67</c:v>
                </c:pt>
                <c:pt idx="369">
                  <c:v>24.42</c:v>
                </c:pt>
                <c:pt idx="370">
                  <c:v>23.94</c:v>
                </c:pt>
                <c:pt idx="371">
                  <c:v>23.52</c:v>
                </c:pt>
                <c:pt idx="372">
                  <c:v>23.3</c:v>
                </c:pt>
                <c:pt idx="373">
                  <c:v>23.17</c:v>
                </c:pt>
                <c:pt idx="374">
                  <c:v>23.15</c:v>
                </c:pt>
                <c:pt idx="375">
                  <c:v>23.22</c:v>
                </c:pt>
                <c:pt idx="376">
                  <c:v>23.37</c:v>
                </c:pt>
                <c:pt idx="377">
                  <c:v>23.5</c:v>
                </c:pt>
                <c:pt idx="378">
                  <c:v>23.52</c:v>
                </c:pt>
                <c:pt idx="379">
                  <c:v>23.45</c:v>
                </c:pt>
                <c:pt idx="380">
                  <c:v>23.32</c:v>
                </c:pt>
                <c:pt idx="381">
                  <c:v>23.02</c:v>
                </c:pt>
                <c:pt idx="382">
                  <c:v>22.47</c:v>
                </c:pt>
                <c:pt idx="383">
                  <c:v>21.72</c:v>
                </c:pt>
                <c:pt idx="384">
                  <c:v>20.82</c:v>
                </c:pt>
                <c:pt idx="385">
                  <c:v>19.87</c:v>
                </c:pt>
                <c:pt idx="386">
                  <c:v>18.989999999999998</c:v>
                </c:pt>
                <c:pt idx="387">
                  <c:v>18.260000000000002</c:v>
                </c:pt>
                <c:pt idx="388">
                  <c:v>17.73</c:v>
                </c:pt>
                <c:pt idx="389">
                  <c:v>17.34</c:v>
                </c:pt>
                <c:pt idx="390">
                  <c:v>16.93</c:v>
                </c:pt>
                <c:pt idx="391">
                  <c:v>16.55</c:v>
                </c:pt>
                <c:pt idx="392">
                  <c:v>16.170000000000002</c:v>
                </c:pt>
                <c:pt idx="393">
                  <c:v>15.72</c:v>
                </c:pt>
                <c:pt idx="394">
                  <c:v>15.18</c:v>
                </c:pt>
                <c:pt idx="395">
                  <c:v>14.59</c:v>
                </c:pt>
                <c:pt idx="396">
                  <c:v>13.97</c:v>
                </c:pt>
                <c:pt idx="397">
                  <c:v>13.33</c:v>
                </c:pt>
                <c:pt idx="398">
                  <c:v>12.7</c:v>
                </c:pt>
                <c:pt idx="399">
                  <c:v>12.07</c:v>
                </c:pt>
                <c:pt idx="400">
                  <c:v>11.46</c:v>
                </c:pt>
                <c:pt idx="401">
                  <c:v>10.89</c:v>
                </c:pt>
                <c:pt idx="402">
                  <c:v>10.35</c:v>
                </c:pt>
                <c:pt idx="403">
                  <c:v>9.86</c:v>
                </c:pt>
                <c:pt idx="404">
                  <c:v>9.43</c:v>
                </c:pt>
                <c:pt idx="405">
                  <c:v>9.0399999999999991</c:v>
                </c:pt>
                <c:pt idx="406">
                  <c:v>8.64</c:v>
                </c:pt>
                <c:pt idx="407">
                  <c:v>8.3000000000000007</c:v>
                </c:pt>
                <c:pt idx="408">
                  <c:v>8.0399999999999991</c:v>
                </c:pt>
                <c:pt idx="409">
                  <c:v>7.93</c:v>
                </c:pt>
                <c:pt idx="410">
                  <c:v>7.73</c:v>
                </c:pt>
                <c:pt idx="411">
                  <c:v>7.43</c:v>
                </c:pt>
                <c:pt idx="412">
                  <c:v>7.19</c:v>
                </c:pt>
                <c:pt idx="413">
                  <c:v>6.88</c:v>
                </c:pt>
                <c:pt idx="414">
                  <c:v>6.56</c:v>
                </c:pt>
                <c:pt idx="415">
                  <c:v>6.22</c:v>
                </c:pt>
                <c:pt idx="416">
                  <c:v>5.9</c:v>
                </c:pt>
                <c:pt idx="417">
                  <c:v>5.59</c:v>
                </c:pt>
                <c:pt idx="418">
                  <c:v>5.3</c:v>
                </c:pt>
                <c:pt idx="419">
                  <c:v>4.97</c:v>
                </c:pt>
                <c:pt idx="420">
                  <c:v>4.6100000000000003</c:v>
                </c:pt>
                <c:pt idx="421">
                  <c:v>4.2699999999999996</c:v>
                </c:pt>
                <c:pt idx="422">
                  <c:v>3.86</c:v>
                </c:pt>
                <c:pt idx="423">
                  <c:v>3.31</c:v>
                </c:pt>
                <c:pt idx="424">
                  <c:v>2.76</c:v>
                </c:pt>
                <c:pt idx="425">
                  <c:v>2.36</c:v>
                </c:pt>
                <c:pt idx="426">
                  <c:v>2.27</c:v>
                </c:pt>
                <c:pt idx="427">
                  <c:v>2.12</c:v>
                </c:pt>
                <c:pt idx="428">
                  <c:v>1.86</c:v>
                </c:pt>
                <c:pt idx="429">
                  <c:v>1.87</c:v>
                </c:pt>
                <c:pt idx="430">
                  <c:v>1.84</c:v>
                </c:pt>
                <c:pt idx="431">
                  <c:v>1.84</c:v>
                </c:pt>
                <c:pt idx="432">
                  <c:v>1.85</c:v>
                </c:pt>
                <c:pt idx="433">
                  <c:v>1.81</c:v>
                </c:pt>
                <c:pt idx="434">
                  <c:v>1.7</c:v>
                </c:pt>
                <c:pt idx="435">
                  <c:v>1.47</c:v>
                </c:pt>
                <c:pt idx="436">
                  <c:v>1.23</c:v>
                </c:pt>
                <c:pt idx="437">
                  <c:v>1.1100000000000001</c:v>
                </c:pt>
                <c:pt idx="438">
                  <c:v>1.22</c:v>
                </c:pt>
                <c:pt idx="439">
                  <c:v>1.24</c:v>
                </c:pt>
                <c:pt idx="440">
                  <c:v>1.02</c:v>
                </c:pt>
                <c:pt idx="441">
                  <c:v>0.83</c:v>
                </c:pt>
                <c:pt idx="442">
                  <c:v>0.65</c:v>
                </c:pt>
                <c:pt idx="443">
                  <c:v>0.64</c:v>
                </c:pt>
                <c:pt idx="444">
                  <c:v>0.59</c:v>
                </c:pt>
                <c:pt idx="445">
                  <c:v>0.5</c:v>
                </c:pt>
                <c:pt idx="446">
                  <c:v>0.46</c:v>
                </c:pt>
                <c:pt idx="447">
                  <c:v>0.41</c:v>
                </c:pt>
                <c:pt idx="448">
                  <c:v>0.39</c:v>
                </c:pt>
                <c:pt idx="449">
                  <c:v>0.32</c:v>
                </c:pt>
                <c:pt idx="450">
                  <c:v>0.22</c:v>
                </c:pt>
                <c:pt idx="451">
                  <c:v>0.13</c:v>
                </c:pt>
                <c:pt idx="452">
                  <c:v>0.08</c:v>
                </c:pt>
                <c:pt idx="453">
                  <c:v>0.06</c:v>
                </c:pt>
                <c:pt idx="454">
                  <c:v>0.08</c:v>
                </c:pt>
                <c:pt idx="455">
                  <c:v>0.14000000000000001</c:v>
                </c:pt>
                <c:pt idx="456">
                  <c:v>0.14000000000000001</c:v>
                </c:pt>
                <c:pt idx="457">
                  <c:v>0.04</c:v>
                </c:pt>
                <c:pt idx="458">
                  <c:v>-0.14000000000000001</c:v>
                </c:pt>
                <c:pt idx="459">
                  <c:v>-0.1</c:v>
                </c:pt>
                <c:pt idx="460">
                  <c:v>0.27</c:v>
                </c:pt>
                <c:pt idx="461">
                  <c:v>0.66</c:v>
                </c:pt>
                <c:pt idx="462">
                  <c:v>0.87</c:v>
                </c:pt>
                <c:pt idx="463">
                  <c:v>0.86</c:v>
                </c:pt>
                <c:pt idx="464">
                  <c:v>1.1100000000000001</c:v>
                </c:pt>
                <c:pt idx="465">
                  <c:v>1.73</c:v>
                </c:pt>
                <c:pt idx="466">
                  <c:v>1.99</c:v>
                </c:pt>
                <c:pt idx="467">
                  <c:v>1.85</c:v>
                </c:pt>
                <c:pt idx="468">
                  <c:v>1.62</c:v>
                </c:pt>
                <c:pt idx="469">
                  <c:v>1.35</c:v>
                </c:pt>
                <c:pt idx="470">
                  <c:v>1.1100000000000001</c:v>
                </c:pt>
                <c:pt idx="471">
                  <c:v>0.95</c:v>
                </c:pt>
                <c:pt idx="472">
                  <c:v>0.84</c:v>
                </c:pt>
                <c:pt idx="473">
                  <c:v>0.81</c:v>
                </c:pt>
                <c:pt idx="474">
                  <c:v>0.74</c:v>
                </c:pt>
                <c:pt idx="475">
                  <c:v>0.55000000000000004</c:v>
                </c:pt>
                <c:pt idx="476">
                  <c:v>0.23</c:v>
                </c:pt>
                <c:pt idx="477">
                  <c:v>0.1</c:v>
                </c:pt>
                <c:pt idx="478">
                  <c:v>0.26</c:v>
                </c:pt>
                <c:pt idx="479">
                  <c:v>0.36</c:v>
                </c:pt>
                <c:pt idx="480">
                  <c:v>0.49</c:v>
                </c:pt>
                <c:pt idx="481">
                  <c:v>0.43</c:v>
                </c:pt>
                <c:pt idx="482">
                  <c:v>0.24</c:v>
                </c:pt>
                <c:pt idx="483">
                  <c:v>0.09</c:v>
                </c:pt>
                <c:pt idx="484">
                  <c:v>-0.24</c:v>
                </c:pt>
                <c:pt idx="485">
                  <c:v>-0.4</c:v>
                </c:pt>
                <c:pt idx="486">
                  <c:v>-0.21</c:v>
                </c:pt>
                <c:pt idx="487">
                  <c:v>0.26</c:v>
                </c:pt>
                <c:pt idx="488">
                  <c:v>0.47</c:v>
                </c:pt>
                <c:pt idx="489">
                  <c:v>0.38</c:v>
                </c:pt>
                <c:pt idx="490">
                  <c:v>0.31</c:v>
                </c:pt>
                <c:pt idx="491">
                  <c:v>0.24</c:v>
                </c:pt>
                <c:pt idx="492">
                  <c:v>0.28000000000000003</c:v>
                </c:pt>
                <c:pt idx="493">
                  <c:v>0.56000000000000005</c:v>
                </c:pt>
                <c:pt idx="494">
                  <c:v>0.56999999999999995</c:v>
                </c:pt>
                <c:pt idx="495">
                  <c:v>-0.09</c:v>
                </c:pt>
                <c:pt idx="496">
                  <c:v>-1.54</c:v>
                </c:pt>
                <c:pt idx="497">
                  <c:v>-2.34</c:v>
                </c:pt>
                <c:pt idx="498">
                  <c:v>-2.0299999999999998</c:v>
                </c:pt>
                <c:pt idx="499">
                  <c:v>-0.98</c:v>
                </c:pt>
                <c:pt idx="500">
                  <c:v>0.28000000000000003</c:v>
                </c:pt>
                <c:pt idx="501">
                  <c:v>0.99</c:v>
                </c:pt>
                <c:pt idx="502">
                  <c:v>1</c:v>
                </c:pt>
                <c:pt idx="503">
                  <c:v>0.11</c:v>
                </c:pt>
                <c:pt idx="504">
                  <c:v>-1.4</c:v>
                </c:pt>
                <c:pt idx="505">
                  <c:v>-2.0499999999999998</c:v>
                </c:pt>
                <c:pt idx="506">
                  <c:v>-2.0099999999999998</c:v>
                </c:pt>
                <c:pt idx="507">
                  <c:v>-2.2599999999999998</c:v>
                </c:pt>
                <c:pt idx="508">
                  <c:v>-2.02</c:v>
                </c:pt>
                <c:pt idx="509">
                  <c:v>-1.72</c:v>
                </c:pt>
                <c:pt idx="510">
                  <c:v>-1.5</c:v>
                </c:pt>
                <c:pt idx="511">
                  <c:v>-1.33</c:v>
                </c:pt>
                <c:pt idx="512">
                  <c:v>-1.1299999999999999</c:v>
                </c:pt>
                <c:pt idx="513">
                  <c:v>-0.94</c:v>
                </c:pt>
                <c:pt idx="514">
                  <c:v>-1.27</c:v>
                </c:pt>
                <c:pt idx="515">
                  <c:v>-2.17</c:v>
                </c:pt>
                <c:pt idx="516">
                  <c:v>-3.2</c:v>
                </c:pt>
                <c:pt idx="517">
                  <c:v>-3.26</c:v>
                </c:pt>
                <c:pt idx="518">
                  <c:v>-2.64</c:v>
                </c:pt>
                <c:pt idx="519">
                  <c:v>-2.33</c:v>
                </c:pt>
                <c:pt idx="520">
                  <c:v>-2.12</c:v>
                </c:pt>
                <c:pt idx="521">
                  <c:v>-2.13</c:v>
                </c:pt>
                <c:pt idx="522">
                  <c:v>-2.62</c:v>
                </c:pt>
                <c:pt idx="523">
                  <c:v>-3.26</c:v>
                </c:pt>
                <c:pt idx="524">
                  <c:v>-3.49</c:v>
                </c:pt>
                <c:pt idx="525">
                  <c:v>-3.19</c:v>
                </c:pt>
                <c:pt idx="526">
                  <c:v>-3.24</c:v>
                </c:pt>
                <c:pt idx="527">
                  <c:v>-3.77</c:v>
                </c:pt>
                <c:pt idx="528">
                  <c:v>-3.99</c:v>
                </c:pt>
                <c:pt idx="529">
                  <c:v>-4.1100000000000003</c:v>
                </c:pt>
                <c:pt idx="530">
                  <c:v>-4.18</c:v>
                </c:pt>
                <c:pt idx="531">
                  <c:v>-4.2699999999999996</c:v>
                </c:pt>
                <c:pt idx="532">
                  <c:v>-4.37</c:v>
                </c:pt>
                <c:pt idx="533">
                  <c:v>-4.49</c:v>
                </c:pt>
                <c:pt idx="534">
                  <c:v>-4.63</c:v>
                </c:pt>
                <c:pt idx="535">
                  <c:v>-4.7699999999999996</c:v>
                </c:pt>
                <c:pt idx="536">
                  <c:v>-4.92</c:v>
                </c:pt>
                <c:pt idx="537">
                  <c:v>-5.08</c:v>
                </c:pt>
                <c:pt idx="538">
                  <c:v>-5.24</c:v>
                </c:pt>
                <c:pt idx="539">
                  <c:v>-5.39</c:v>
                </c:pt>
                <c:pt idx="540">
                  <c:v>-5.55</c:v>
                </c:pt>
                <c:pt idx="541">
                  <c:v>-5.68</c:v>
                </c:pt>
                <c:pt idx="542">
                  <c:v>-5.81</c:v>
                </c:pt>
                <c:pt idx="543">
                  <c:v>-5.91</c:v>
                </c:pt>
                <c:pt idx="544">
                  <c:v>-6.01</c:v>
                </c:pt>
                <c:pt idx="545">
                  <c:v>-6.14</c:v>
                </c:pt>
                <c:pt idx="546">
                  <c:v>-6.28</c:v>
                </c:pt>
                <c:pt idx="547">
                  <c:v>-6.44</c:v>
                </c:pt>
                <c:pt idx="548">
                  <c:v>-6.57</c:v>
                </c:pt>
                <c:pt idx="549">
                  <c:v>-6.65</c:v>
                </c:pt>
                <c:pt idx="550">
                  <c:v>-6.68</c:v>
                </c:pt>
                <c:pt idx="551">
                  <c:v>-6.69</c:v>
                </c:pt>
                <c:pt idx="552">
                  <c:v>-6.72</c:v>
                </c:pt>
                <c:pt idx="553">
                  <c:v>-6.76</c:v>
                </c:pt>
                <c:pt idx="554">
                  <c:v>-6.77</c:v>
                </c:pt>
                <c:pt idx="555">
                  <c:v>-6.74</c:v>
                </c:pt>
                <c:pt idx="556">
                  <c:v>-6.7</c:v>
                </c:pt>
                <c:pt idx="557">
                  <c:v>-6.7</c:v>
                </c:pt>
                <c:pt idx="558">
                  <c:v>-6.76</c:v>
                </c:pt>
                <c:pt idx="559">
                  <c:v>-6.84</c:v>
                </c:pt>
                <c:pt idx="560">
                  <c:v>-6.83</c:v>
                </c:pt>
                <c:pt idx="561">
                  <c:v>-6.67</c:v>
                </c:pt>
                <c:pt idx="562">
                  <c:v>-6.44</c:v>
                </c:pt>
                <c:pt idx="563">
                  <c:v>-6.45</c:v>
                </c:pt>
                <c:pt idx="564">
                  <c:v>-6.48</c:v>
                </c:pt>
                <c:pt idx="565">
                  <c:v>-6.36</c:v>
                </c:pt>
                <c:pt idx="566">
                  <c:v>-5.91</c:v>
                </c:pt>
                <c:pt idx="567">
                  <c:v>-5.86</c:v>
                </c:pt>
                <c:pt idx="568">
                  <c:v>-6.11</c:v>
                </c:pt>
                <c:pt idx="569">
                  <c:v>-5.95</c:v>
                </c:pt>
                <c:pt idx="570">
                  <c:v>-5.85</c:v>
                </c:pt>
                <c:pt idx="571">
                  <c:v>-5.71</c:v>
                </c:pt>
                <c:pt idx="572">
                  <c:v>-5.55</c:v>
                </c:pt>
                <c:pt idx="573">
                  <c:v>-5.41</c:v>
                </c:pt>
                <c:pt idx="574">
                  <c:v>-5.38</c:v>
                </c:pt>
                <c:pt idx="575">
                  <c:v>-5.51</c:v>
                </c:pt>
                <c:pt idx="576">
                  <c:v>-5.42</c:v>
                </c:pt>
                <c:pt idx="577">
                  <c:v>-4.83</c:v>
                </c:pt>
                <c:pt idx="578">
                  <c:v>-3.99</c:v>
                </c:pt>
                <c:pt idx="579">
                  <c:v>-3.73</c:v>
                </c:pt>
                <c:pt idx="580">
                  <c:v>-4.07</c:v>
                </c:pt>
                <c:pt idx="581">
                  <c:v>-4.2699999999999996</c:v>
                </c:pt>
                <c:pt idx="582">
                  <c:v>-4.16</c:v>
                </c:pt>
                <c:pt idx="583">
                  <c:v>-3.93</c:v>
                </c:pt>
                <c:pt idx="584">
                  <c:v>-3.72</c:v>
                </c:pt>
                <c:pt idx="585">
                  <c:v>-3.61</c:v>
                </c:pt>
                <c:pt idx="586">
                  <c:v>-3.58</c:v>
                </c:pt>
                <c:pt idx="587">
                  <c:v>-3.49</c:v>
                </c:pt>
                <c:pt idx="588">
                  <c:v>-3.29</c:v>
                </c:pt>
                <c:pt idx="589">
                  <c:v>-3</c:v>
                </c:pt>
                <c:pt idx="590">
                  <c:v>-2.8</c:v>
                </c:pt>
                <c:pt idx="591">
                  <c:v>-2.7</c:v>
                </c:pt>
                <c:pt idx="592">
                  <c:v>-2.65</c:v>
                </c:pt>
                <c:pt idx="593">
                  <c:v>-2.5299999999999998</c:v>
                </c:pt>
                <c:pt idx="594">
                  <c:v>-2.42</c:v>
                </c:pt>
                <c:pt idx="595">
                  <c:v>-2.4300000000000002</c:v>
                </c:pt>
                <c:pt idx="596">
                  <c:v>-2.39</c:v>
                </c:pt>
                <c:pt idx="597">
                  <c:v>-2.1800000000000002</c:v>
                </c:pt>
                <c:pt idx="598">
                  <c:v>-1.98</c:v>
                </c:pt>
                <c:pt idx="599">
                  <c:v>-2.0099999999999998</c:v>
                </c:pt>
                <c:pt idx="600">
                  <c:v>-2.2999999999999998</c:v>
                </c:pt>
                <c:pt idx="601">
                  <c:v>-2.3199999999999998</c:v>
                </c:pt>
                <c:pt idx="602">
                  <c:v>-2.02</c:v>
                </c:pt>
                <c:pt idx="603">
                  <c:v>-1.85</c:v>
                </c:pt>
                <c:pt idx="604">
                  <c:v>-1.79</c:v>
                </c:pt>
                <c:pt idx="605">
                  <c:v>-1.79</c:v>
                </c:pt>
                <c:pt idx="606">
                  <c:v>-1.89</c:v>
                </c:pt>
                <c:pt idx="607">
                  <c:v>-1.92</c:v>
                </c:pt>
                <c:pt idx="608">
                  <c:v>-1.87</c:v>
                </c:pt>
                <c:pt idx="609">
                  <c:v>-1.79</c:v>
                </c:pt>
                <c:pt idx="610">
                  <c:v>-1.76</c:v>
                </c:pt>
                <c:pt idx="611">
                  <c:v>-1.8</c:v>
                </c:pt>
                <c:pt idx="612">
                  <c:v>-1.78</c:v>
                </c:pt>
                <c:pt idx="613">
                  <c:v>-1.8</c:v>
                </c:pt>
                <c:pt idx="614">
                  <c:v>-1.81</c:v>
                </c:pt>
                <c:pt idx="615">
                  <c:v>-1.87</c:v>
                </c:pt>
                <c:pt idx="616">
                  <c:v>-1.96</c:v>
                </c:pt>
                <c:pt idx="617">
                  <c:v>-1.92</c:v>
                </c:pt>
                <c:pt idx="618">
                  <c:v>-1.6</c:v>
                </c:pt>
                <c:pt idx="619">
                  <c:v>-1.19</c:v>
                </c:pt>
                <c:pt idx="620">
                  <c:v>-1.1599999999999999</c:v>
                </c:pt>
                <c:pt idx="621">
                  <c:v>-1.43</c:v>
                </c:pt>
                <c:pt idx="622">
                  <c:v>-1.82</c:v>
                </c:pt>
                <c:pt idx="623">
                  <c:v>-1.96</c:v>
                </c:pt>
                <c:pt idx="624">
                  <c:v>-1.86</c:v>
                </c:pt>
                <c:pt idx="625">
                  <c:v>-1.87</c:v>
                </c:pt>
                <c:pt idx="626">
                  <c:v>-1.86</c:v>
                </c:pt>
                <c:pt idx="627">
                  <c:v>-1.83</c:v>
                </c:pt>
                <c:pt idx="628">
                  <c:v>-1.84</c:v>
                </c:pt>
                <c:pt idx="629">
                  <c:v>-1.85</c:v>
                </c:pt>
                <c:pt idx="630">
                  <c:v>-1.92</c:v>
                </c:pt>
                <c:pt idx="631">
                  <c:v>-1.85</c:v>
                </c:pt>
                <c:pt idx="632">
                  <c:v>-1.85</c:v>
                </c:pt>
                <c:pt idx="633">
                  <c:v>-1.94</c:v>
                </c:pt>
                <c:pt idx="634">
                  <c:v>-1.85</c:v>
                </c:pt>
                <c:pt idx="635">
                  <c:v>-1.82</c:v>
                </c:pt>
                <c:pt idx="636">
                  <c:v>-1.81</c:v>
                </c:pt>
                <c:pt idx="637">
                  <c:v>-1.97</c:v>
                </c:pt>
                <c:pt idx="638">
                  <c:v>-2.0499999999999998</c:v>
                </c:pt>
                <c:pt idx="639">
                  <c:v>-2.09</c:v>
                </c:pt>
                <c:pt idx="640">
                  <c:v>-2.21</c:v>
                </c:pt>
                <c:pt idx="641">
                  <c:v>-2.14</c:v>
                </c:pt>
                <c:pt idx="642">
                  <c:v>-1.88</c:v>
                </c:pt>
                <c:pt idx="643">
                  <c:v>-1.72</c:v>
                </c:pt>
                <c:pt idx="644">
                  <c:v>-1.79</c:v>
                </c:pt>
                <c:pt idx="645">
                  <c:v>-1.91</c:v>
                </c:pt>
                <c:pt idx="646">
                  <c:v>-1.99</c:v>
                </c:pt>
                <c:pt idx="647">
                  <c:v>-1.98</c:v>
                </c:pt>
                <c:pt idx="648">
                  <c:v>-1.92</c:v>
                </c:pt>
                <c:pt idx="649">
                  <c:v>-2</c:v>
                </c:pt>
                <c:pt idx="650">
                  <c:v>-2.0299999999999998</c:v>
                </c:pt>
                <c:pt idx="651">
                  <c:v>-1.85</c:v>
                </c:pt>
                <c:pt idx="652">
                  <c:v>-1.78</c:v>
                </c:pt>
                <c:pt idx="653">
                  <c:v>-1.8</c:v>
                </c:pt>
                <c:pt idx="654">
                  <c:v>-1.81</c:v>
                </c:pt>
                <c:pt idx="655">
                  <c:v>-1.82</c:v>
                </c:pt>
                <c:pt idx="656">
                  <c:v>-1.82</c:v>
                </c:pt>
                <c:pt idx="657">
                  <c:v>-1.81</c:v>
                </c:pt>
                <c:pt idx="658">
                  <c:v>-1.79</c:v>
                </c:pt>
                <c:pt idx="659">
                  <c:v>-1.78</c:v>
                </c:pt>
                <c:pt idx="660">
                  <c:v>-1.77</c:v>
                </c:pt>
                <c:pt idx="661">
                  <c:v>-1.74</c:v>
                </c:pt>
                <c:pt idx="662">
                  <c:v>-1.68</c:v>
                </c:pt>
                <c:pt idx="663">
                  <c:v>-1.67</c:v>
                </c:pt>
                <c:pt idx="664">
                  <c:v>-1.71</c:v>
                </c:pt>
                <c:pt idx="665">
                  <c:v>-1.75</c:v>
                </c:pt>
                <c:pt idx="666">
                  <c:v>-1.64</c:v>
                </c:pt>
                <c:pt idx="667">
                  <c:v>-1.47</c:v>
                </c:pt>
                <c:pt idx="668">
                  <c:v>-1.44</c:v>
                </c:pt>
                <c:pt idx="669">
                  <c:v>-1.43</c:v>
                </c:pt>
                <c:pt idx="670">
                  <c:v>-1.44</c:v>
                </c:pt>
                <c:pt idx="671">
                  <c:v>-1.45</c:v>
                </c:pt>
                <c:pt idx="672">
                  <c:v>-1.47</c:v>
                </c:pt>
                <c:pt idx="673">
                  <c:v>-1.46</c:v>
                </c:pt>
                <c:pt idx="674">
                  <c:v>-1.44</c:v>
                </c:pt>
                <c:pt idx="675">
                  <c:v>-1.41</c:v>
                </c:pt>
                <c:pt idx="676">
                  <c:v>-1.37</c:v>
                </c:pt>
                <c:pt idx="677">
                  <c:v>-1.36</c:v>
                </c:pt>
                <c:pt idx="678">
                  <c:v>-1.35</c:v>
                </c:pt>
                <c:pt idx="679">
                  <c:v>-1.31</c:v>
                </c:pt>
                <c:pt idx="680">
                  <c:v>-1.24</c:v>
                </c:pt>
                <c:pt idx="681">
                  <c:v>-1.21</c:v>
                </c:pt>
                <c:pt idx="682">
                  <c:v>-1.21</c:v>
                </c:pt>
                <c:pt idx="683">
                  <c:v>-1.18</c:v>
                </c:pt>
                <c:pt idx="684">
                  <c:v>-1.1599999999999999</c:v>
                </c:pt>
                <c:pt idx="685">
                  <c:v>-1.1299999999999999</c:v>
                </c:pt>
                <c:pt idx="686">
                  <c:v>-1.08</c:v>
                </c:pt>
                <c:pt idx="687">
                  <c:v>-1.02</c:v>
                </c:pt>
                <c:pt idx="688">
                  <c:v>-0.96</c:v>
                </c:pt>
                <c:pt idx="689">
                  <c:v>-0.93</c:v>
                </c:pt>
                <c:pt idx="690">
                  <c:v>-0.93</c:v>
                </c:pt>
                <c:pt idx="691">
                  <c:v>-0.92</c:v>
                </c:pt>
                <c:pt idx="692">
                  <c:v>-0.9</c:v>
                </c:pt>
                <c:pt idx="693">
                  <c:v>-0.88</c:v>
                </c:pt>
                <c:pt idx="694">
                  <c:v>-0.85</c:v>
                </c:pt>
                <c:pt idx="695">
                  <c:v>-0.81</c:v>
                </c:pt>
                <c:pt idx="696">
                  <c:v>-0.78</c:v>
                </c:pt>
                <c:pt idx="697">
                  <c:v>-0.74</c:v>
                </c:pt>
                <c:pt idx="698">
                  <c:v>-0.71</c:v>
                </c:pt>
                <c:pt idx="699">
                  <c:v>-0.67</c:v>
                </c:pt>
                <c:pt idx="700">
                  <c:v>-0.64</c:v>
                </c:pt>
                <c:pt idx="701">
                  <c:v>-0.6</c:v>
                </c:pt>
                <c:pt idx="702">
                  <c:v>-0.55000000000000004</c:v>
                </c:pt>
                <c:pt idx="703">
                  <c:v>-0.48</c:v>
                </c:pt>
                <c:pt idx="704">
                  <c:v>-0.41</c:v>
                </c:pt>
                <c:pt idx="705">
                  <c:v>-0.43</c:v>
                </c:pt>
                <c:pt idx="706">
                  <c:v>-0.55000000000000004</c:v>
                </c:pt>
                <c:pt idx="707">
                  <c:v>-0.57999999999999996</c:v>
                </c:pt>
                <c:pt idx="708">
                  <c:v>-0.47</c:v>
                </c:pt>
                <c:pt idx="709">
                  <c:v>-0.32</c:v>
                </c:pt>
                <c:pt idx="710">
                  <c:v>-0.26</c:v>
                </c:pt>
                <c:pt idx="711">
                  <c:v>-0.24</c:v>
                </c:pt>
                <c:pt idx="712">
                  <c:v>-0.23</c:v>
                </c:pt>
                <c:pt idx="713">
                  <c:v>-0.39</c:v>
                </c:pt>
                <c:pt idx="714">
                  <c:v>-1.04</c:v>
                </c:pt>
                <c:pt idx="715">
                  <c:v>-2.38</c:v>
                </c:pt>
                <c:pt idx="716">
                  <c:v>-0.11</c:v>
                </c:pt>
                <c:pt idx="717">
                  <c:v>-0.06</c:v>
                </c:pt>
                <c:pt idx="718">
                  <c:v>-0.02</c:v>
                </c:pt>
                <c:pt idx="719">
                  <c:v>0</c:v>
                </c:pt>
              </c:numCache>
            </c:numRef>
          </c:yVal>
          <c:smooth val="1"/>
          <c:extLst>
            <c:ext xmlns:c16="http://schemas.microsoft.com/office/drawing/2014/chart" uri="{C3380CC4-5D6E-409C-BE32-E72D297353CC}">
              <c16:uniqueId val="{00000000-9641-433B-AD4C-CAE3466B5F3B}"/>
            </c:ext>
          </c:extLst>
        </c:ser>
        <c:ser>
          <c:idx val="2"/>
          <c:order val="1"/>
          <c:tx>
            <c:strRef>
              <c:f>Sheet2!$D$4</c:f>
              <c:strCache>
                <c:ptCount val="1"/>
                <c:pt idx="0">
                  <c:v>D80T20</c:v>
                </c:pt>
              </c:strCache>
            </c:strRef>
          </c:tx>
          <c:spPr>
            <a:ln w="19050" cap="rnd">
              <a:solidFill>
                <a:srgbClr val="7030A0"/>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Sheet2!$D$5:$D$725</c:f>
              <c:numCache>
                <c:formatCode>General</c:formatCode>
                <c:ptCount val="721"/>
                <c:pt idx="0">
                  <c:v>-0.03</c:v>
                </c:pt>
                <c:pt idx="1">
                  <c:v>-0.01</c:v>
                </c:pt>
                <c:pt idx="2">
                  <c:v>0.02</c:v>
                </c:pt>
                <c:pt idx="3">
                  <c:v>0.03</c:v>
                </c:pt>
                <c:pt idx="4">
                  <c:v>0.05</c:v>
                </c:pt>
                <c:pt idx="5">
                  <c:v>7.0000000000000007E-2</c:v>
                </c:pt>
                <c:pt idx="6">
                  <c:v>0.11</c:v>
                </c:pt>
                <c:pt idx="7">
                  <c:v>0.17</c:v>
                </c:pt>
                <c:pt idx="8">
                  <c:v>0.2</c:v>
                </c:pt>
                <c:pt idx="9">
                  <c:v>0.19</c:v>
                </c:pt>
                <c:pt idx="10">
                  <c:v>0.19</c:v>
                </c:pt>
                <c:pt idx="11">
                  <c:v>0.22</c:v>
                </c:pt>
                <c:pt idx="12">
                  <c:v>0.24</c:v>
                </c:pt>
                <c:pt idx="13">
                  <c:v>0.26</c:v>
                </c:pt>
                <c:pt idx="14">
                  <c:v>0.28000000000000003</c:v>
                </c:pt>
                <c:pt idx="15">
                  <c:v>0.3</c:v>
                </c:pt>
                <c:pt idx="16">
                  <c:v>0.32</c:v>
                </c:pt>
                <c:pt idx="17">
                  <c:v>0.34</c:v>
                </c:pt>
                <c:pt idx="18">
                  <c:v>0.36</c:v>
                </c:pt>
                <c:pt idx="19">
                  <c:v>0.38</c:v>
                </c:pt>
                <c:pt idx="20">
                  <c:v>0.39</c:v>
                </c:pt>
                <c:pt idx="21">
                  <c:v>0.41</c:v>
                </c:pt>
                <c:pt idx="22">
                  <c:v>0.42</c:v>
                </c:pt>
                <c:pt idx="23">
                  <c:v>0.44</c:v>
                </c:pt>
                <c:pt idx="24">
                  <c:v>0.45</c:v>
                </c:pt>
                <c:pt idx="25">
                  <c:v>0.46</c:v>
                </c:pt>
                <c:pt idx="26">
                  <c:v>0.48</c:v>
                </c:pt>
                <c:pt idx="27">
                  <c:v>0.49</c:v>
                </c:pt>
                <c:pt idx="28">
                  <c:v>0.48</c:v>
                </c:pt>
                <c:pt idx="29">
                  <c:v>0.47</c:v>
                </c:pt>
                <c:pt idx="30">
                  <c:v>0.5</c:v>
                </c:pt>
                <c:pt idx="31">
                  <c:v>0.51</c:v>
                </c:pt>
                <c:pt idx="32">
                  <c:v>0.51</c:v>
                </c:pt>
                <c:pt idx="33">
                  <c:v>0.56999999999999995</c:v>
                </c:pt>
                <c:pt idx="34">
                  <c:v>0.62</c:v>
                </c:pt>
                <c:pt idx="35">
                  <c:v>0.62</c:v>
                </c:pt>
                <c:pt idx="36">
                  <c:v>0.57999999999999996</c:v>
                </c:pt>
                <c:pt idx="37">
                  <c:v>0.6</c:v>
                </c:pt>
                <c:pt idx="38">
                  <c:v>0.63</c:v>
                </c:pt>
                <c:pt idx="39">
                  <c:v>0.66</c:v>
                </c:pt>
                <c:pt idx="40">
                  <c:v>0.66</c:v>
                </c:pt>
                <c:pt idx="41">
                  <c:v>0.64</c:v>
                </c:pt>
                <c:pt idx="42">
                  <c:v>0.64</c:v>
                </c:pt>
                <c:pt idx="43">
                  <c:v>0.67</c:v>
                </c:pt>
                <c:pt idx="44">
                  <c:v>0.68</c:v>
                </c:pt>
                <c:pt idx="45">
                  <c:v>0.69</c:v>
                </c:pt>
                <c:pt idx="46">
                  <c:v>0.69</c:v>
                </c:pt>
                <c:pt idx="47">
                  <c:v>0.7</c:v>
                </c:pt>
                <c:pt idx="48">
                  <c:v>0.71</c:v>
                </c:pt>
                <c:pt idx="49">
                  <c:v>0.72</c:v>
                </c:pt>
                <c:pt idx="50">
                  <c:v>0.72</c:v>
                </c:pt>
                <c:pt idx="51">
                  <c:v>0.75</c:v>
                </c:pt>
                <c:pt idx="52">
                  <c:v>0.76</c:v>
                </c:pt>
                <c:pt idx="53">
                  <c:v>0.76</c:v>
                </c:pt>
                <c:pt idx="54">
                  <c:v>0.74</c:v>
                </c:pt>
                <c:pt idx="55">
                  <c:v>0.72</c:v>
                </c:pt>
                <c:pt idx="56">
                  <c:v>0.7</c:v>
                </c:pt>
                <c:pt idx="57">
                  <c:v>0.63</c:v>
                </c:pt>
                <c:pt idx="58">
                  <c:v>0.66</c:v>
                </c:pt>
                <c:pt idx="59">
                  <c:v>0.78</c:v>
                </c:pt>
                <c:pt idx="60">
                  <c:v>0.87</c:v>
                </c:pt>
                <c:pt idx="61">
                  <c:v>0.97</c:v>
                </c:pt>
                <c:pt idx="62">
                  <c:v>0.98</c:v>
                </c:pt>
                <c:pt idx="63">
                  <c:v>0.95</c:v>
                </c:pt>
                <c:pt idx="64">
                  <c:v>0.91</c:v>
                </c:pt>
                <c:pt idx="65">
                  <c:v>0.87</c:v>
                </c:pt>
                <c:pt idx="66">
                  <c:v>0.87</c:v>
                </c:pt>
                <c:pt idx="67">
                  <c:v>0.86</c:v>
                </c:pt>
                <c:pt idx="68">
                  <c:v>0.63</c:v>
                </c:pt>
                <c:pt idx="69">
                  <c:v>0.33</c:v>
                </c:pt>
                <c:pt idx="70">
                  <c:v>0.33</c:v>
                </c:pt>
                <c:pt idx="71">
                  <c:v>0.72</c:v>
                </c:pt>
                <c:pt idx="72">
                  <c:v>0.99</c:v>
                </c:pt>
                <c:pt idx="73">
                  <c:v>0.9</c:v>
                </c:pt>
                <c:pt idx="74">
                  <c:v>0.87</c:v>
                </c:pt>
                <c:pt idx="75">
                  <c:v>0.9</c:v>
                </c:pt>
                <c:pt idx="76">
                  <c:v>0.92</c:v>
                </c:pt>
                <c:pt idx="77">
                  <c:v>0.91</c:v>
                </c:pt>
                <c:pt idx="78">
                  <c:v>0.85</c:v>
                </c:pt>
                <c:pt idx="79">
                  <c:v>0.86</c:v>
                </c:pt>
                <c:pt idx="80">
                  <c:v>0.85</c:v>
                </c:pt>
                <c:pt idx="81">
                  <c:v>0.69</c:v>
                </c:pt>
                <c:pt idx="82">
                  <c:v>0.44</c:v>
                </c:pt>
                <c:pt idx="83">
                  <c:v>0.5</c:v>
                </c:pt>
                <c:pt idx="84">
                  <c:v>0.94</c:v>
                </c:pt>
                <c:pt idx="85">
                  <c:v>1.1299999999999999</c:v>
                </c:pt>
                <c:pt idx="86">
                  <c:v>1</c:v>
                </c:pt>
                <c:pt idx="87">
                  <c:v>0.98</c:v>
                </c:pt>
                <c:pt idx="88">
                  <c:v>0.87</c:v>
                </c:pt>
                <c:pt idx="89">
                  <c:v>0.88</c:v>
                </c:pt>
                <c:pt idx="90">
                  <c:v>0.98</c:v>
                </c:pt>
                <c:pt idx="91">
                  <c:v>0.89</c:v>
                </c:pt>
                <c:pt idx="92">
                  <c:v>0.91</c:v>
                </c:pt>
                <c:pt idx="93">
                  <c:v>0.92</c:v>
                </c:pt>
                <c:pt idx="94">
                  <c:v>0.92</c:v>
                </c:pt>
                <c:pt idx="95">
                  <c:v>0.9</c:v>
                </c:pt>
                <c:pt idx="96">
                  <c:v>0.89</c:v>
                </c:pt>
                <c:pt idx="97">
                  <c:v>0.9</c:v>
                </c:pt>
                <c:pt idx="98">
                  <c:v>0.92</c:v>
                </c:pt>
                <c:pt idx="99">
                  <c:v>0.92</c:v>
                </c:pt>
                <c:pt idx="100">
                  <c:v>0.92</c:v>
                </c:pt>
                <c:pt idx="101">
                  <c:v>0.91</c:v>
                </c:pt>
                <c:pt idx="102">
                  <c:v>0.9</c:v>
                </c:pt>
                <c:pt idx="103">
                  <c:v>0.91</c:v>
                </c:pt>
                <c:pt idx="104">
                  <c:v>0.92</c:v>
                </c:pt>
                <c:pt idx="105">
                  <c:v>0.93</c:v>
                </c:pt>
                <c:pt idx="106">
                  <c:v>0.94</c:v>
                </c:pt>
                <c:pt idx="107">
                  <c:v>0.95</c:v>
                </c:pt>
                <c:pt idx="108">
                  <c:v>0.97</c:v>
                </c:pt>
                <c:pt idx="109">
                  <c:v>0.98</c:v>
                </c:pt>
                <c:pt idx="110">
                  <c:v>1</c:v>
                </c:pt>
                <c:pt idx="111">
                  <c:v>1.03</c:v>
                </c:pt>
                <c:pt idx="112">
                  <c:v>1.04</c:v>
                </c:pt>
                <c:pt idx="113">
                  <c:v>1.04</c:v>
                </c:pt>
                <c:pt idx="114">
                  <c:v>1.07</c:v>
                </c:pt>
                <c:pt idx="115">
                  <c:v>1.17</c:v>
                </c:pt>
                <c:pt idx="116">
                  <c:v>1.1599999999999999</c:v>
                </c:pt>
                <c:pt idx="117">
                  <c:v>0.84</c:v>
                </c:pt>
                <c:pt idx="118">
                  <c:v>0.3</c:v>
                </c:pt>
                <c:pt idx="119">
                  <c:v>0.16</c:v>
                </c:pt>
                <c:pt idx="120">
                  <c:v>0.54</c:v>
                </c:pt>
                <c:pt idx="121">
                  <c:v>0.85</c:v>
                </c:pt>
                <c:pt idx="122">
                  <c:v>1.02</c:v>
                </c:pt>
                <c:pt idx="123">
                  <c:v>1.1299999999999999</c:v>
                </c:pt>
                <c:pt idx="124">
                  <c:v>1.1200000000000001</c:v>
                </c:pt>
                <c:pt idx="125">
                  <c:v>1.1499999999999999</c:v>
                </c:pt>
                <c:pt idx="126">
                  <c:v>1.18</c:v>
                </c:pt>
                <c:pt idx="127">
                  <c:v>1.1499999999999999</c:v>
                </c:pt>
                <c:pt idx="128">
                  <c:v>0.92</c:v>
                </c:pt>
                <c:pt idx="129">
                  <c:v>0.81</c:v>
                </c:pt>
                <c:pt idx="130">
                  <c:v>1.03</c:v>
                </c:pt>
                <c:pt idx="131">
                  <c:v>1.02</c:v>
                </c:pt>
                <c:pt idx="132">
                  <c:v>0.93</c:v>
                </c:pt>
                <c:pt idx="133">
                  <c:v>0.93</c:v>
                </c:pt>
                <c:pt idx="134">
                  <c:v>0.93</c:v>
                </c:pt>
                <c:pt idx="135">
                  <c:v>0.92</c:v>
                </c:pt>
                <c:pt idx="136">
                  <c:v>0.94</c:v>
                </c:pt>
                <c:pt idx="137">
                  <c:v>0.98</c:v>
                </c:pt>
                <c:pt idx="138">
                  <c:v>1.03</c:v>
                </c:pt>
                <c:pt idx="139">
                  <c:v>1.04</c:v>
                </c:pt>
                <c:pt idx="140">
                  <c:v>0.96</c:v>
                </c:pt>
                <c:pt idx="141">
                  <c:v>0.83</c:v>
                </c:pt>
                <c:pt idx="142">
                  <c:v>0.46</c:v>
                </c:pt>
                <c:pt idx="143">
                  <c:v>0.13</c:v>
                </c:pt>
                <c:pt idx="144">
                  <c:v>0.26</c:v>
                </c:pt>
                <c:pt idx="145">
                  <c:v>1.0900000000000001</c:v>
                </c:pt>
                <c:pt idx="146">
                  <c:v>1.65</c:v>
                </c:pt>
                <c:pt idx="147">
                  <c:v>1.37</c:v>
                </c:pt>
                <c:pt idx="148">
                  <c:v>0.99</c:v>
                </c:pt>
                <c:pt idx="149">
                  <c:v>0.46</c:v>
                </c:pt>
                <c:pt idx="150">
                  <c:v>0.55000000000000004</c:v>
                </c:pt>
                <c:pt idx="151">
                  <c:v>0.89</c:v>
                </c:pt>
                <c:pt idx="152">
                  <c:v>0.81</c:v>
                </c:pt>
                <c:pt idx="153">
                  <c:v>0.78</c:v>
                </c:pt>
                <c:pt idx="154">
                  <c:v>0.54</c:v>
                </c:pt>
                <c:pt idx="155">
                  <c:v>0.42</c:v>
                </c:pt>
                <c:pt idx="156">
                  <c:v>0.34</c:v>
                </c:pt>
                <c:pt idx="157">
                  <c:v>0.35</c:v>
                </c:pt>
                <c:pt idx="158">
                  <c:v>0.59</c:v>
                </c:pt>
                <c:pt idx="159">
                  <c:v>1</c:v>
                </c:pt>
                <c:pt idx="160">
                  <c:v>0.97</c:v>
                </c:pt>
                <c:pt idx="161">
                  <c:v>0.74</c:v>
                </c:pt>
                <c:pt idx="162">
                  <c:v>0.78</c:v>
                </c:pt>
                <c:pt idx="163">
                  <c:v>0.65</c:v>
                </c:pt>
                <c:pt idx="164">
                  <c:v>0.39</c:v>
                </c:pt>
                <c:pt idx="165">
                  <c:v>0.19</c:v>
                </c:pt>
                <c:pt idx="166">
                  <c:v>0.42</c:v>
                </c:pt>
                <c:pt idx="167">
                  <c:v>0.93</c:v>
                </c:pt>
                <c:pt idx="168">
                  <c:v>0.92</c:v>
                </c:pt>
                <c:pt idx="169">
                  <c:v>0.41</c:v>
                </c:pt>
                <c:pt idx="170">
                  <c:v>0.44</c:v>
                </c:pt>
                <c:pt idx="171">
                  <c:v>0.73</c:v>
                </c:pt>
                <c:pt idx="172">
                  <c:v>0.78</c:v>
                </c:pt>
                <c:pt idx="173">
                  <c:v>0.57999999999999996</c:v>
                </c:pt>
                <c:pt idx="174">
                  <c:v>0.67</c:v>
                </c:pt>
                <c:pt idx="175">
                  <c:v>0.54</c:v>
                </c:pt>
                <c:pt idx="176">
                  <c:v>-0.38</c:v>
                </c:pt>
                <c:pt idx="177">
                  <c:v>-0.26</c:v>
                </c:pt>
                <c:pt idx="178">
                  <c:v>0.77</c:v>
                </c:pt>
                <c:pt idx="179">
                  <c:v>1.29</c:v>
                </c:pt>
                <c:pt idx="180">
                  <c:v>1.25</c:v>
                </c:pt>
                <c:pt idx="181">
                  <c:v>1.01</c:v>
                </c:pt>
                <c:pt idx="182">
                  <c:v>0.86</c:v>
                </c:pt>
                <c:pt idx="183">
                  <c:v>0.63</c:v>
                </c:pt>
                <c:pt idx="184">
                  <c:v>0.41</c:v>
                </c:pt>
                <c:pt idx="185">
                  <c:v>0.36</c:v>
                </c:pt>
                <c:pt idx="186">
                  <c:v>0.51</c:v>
                </c:pt>
                <c:pt idx="187">
                  <c:v>0.56999999999999995</c:v>
                </c:pt>
                <c:pt idx="188">
                  <c:v>0.51</c:v>
                </c:pt>
                <c:pt idx="189">
                  <c:v>0.56000000000000005</c:v>
                </c:pt>
                <c:pt idx="190">
                  <c:v>0.55000000000000004</c:v>
                </c:pt>
                <c:pt idx="191">
                  <c:v>0.5</c:v>
                </c:pt>
                <c:pt idx="192">
                  <c:v>0.48</c:v>
                </c:pt>
                <c:pt idx="193">
                  <c:v>0.48</c:v>
                </c:pt>
                <c:pt idx="194">
                  <c:v>0.49</c:v>
                </c:pt>
                <c:pt idx="195">
                  <c:v>0.51</c:v>
                </c:pt>
                <c:pt idx="196">
                  <c:v>0.55000000000000004</c:v>
                </c:pt>
                <c:pt idx="197">
                  <c:v>0.57999999999999996</c:v>
                </c:pt>
                <c:pt idx="198">
                  <c:v>0.62</c:v>
                </c:pt>
                <c:pt idx="199">
                  <c:v>0.63</c:v>
                </c:pt>
                <c:pt idx="200">
                  <c:v>0.56999999999999995</c:v>
                </c:pt>
                <c:pt idx="201">
                  <c:v>0.49</c:v>
                </c:pt>
                <c:pt idx="202">
                  <c:v>0.59</c:v>
                </c:pt>
                <c:pt idx="203">
                  <c:v>0.7</c:v>
                </c:pt>
                <c:pt idx="204">
                  <c:v>0.54</c:v>
                </c:pt>
                <c:pt idx="205">
                  <c:v>-0.09</c:v>
                </c:pt>
                <c:pt idx="206">
                  <c:v>-0.32</c:v>
                </c:pt>
                <c:pt idx="207">
                  <c:v>-0.03</c:v>
                </c:pt>
                <c:pt idx="208">
                  <c:v>0.02</c:v>
                </c:pt>
                <c:pt idx="209">
                  <c:v>-0.17</c:v>
                </c:pt>
                <c:pt idx="210">
                  <c:v>-0.2</c:v>
                </c:pt>
                <c:pt idx="211">
                  <c:v>-0.06</c:v>
                </c:pt>
                <c:pt idx="212">
                  <c:v>-0.1</c:v>
                </c:pt>
                <c:pt idx="213">
                  <c:v>0.06</c:v>
                </c:pt>
                <c:pt idx="214">
                  <c:v>7.0000000000000007E-2</c:v>
                </c:pt>
                <c:pt idx="215">
                  <c:v>-0.06</c:v>
                </c:pt>
                <c:pt idx="216">
                  <c:v>-0.09</c:v>
                </c:pt>
                <c:pt idx="217">
                  <c:v>-0.06</c:v>
                </c:pt>
                <c:pt idx="218">
                  <c:v>-0.03</c:v>
                </c:pt>
                <c:pt idx="219">
                  <c:v>-0.06</c:v>
                </c:pt>
                <c:pt idx="220">
                  <c:v>-7.0000000000000007E-2</c:v>
                </c:pt>
                <c:pt idx="221">
                  <c:v>-0.08</c:v>
                </c:pt>
                <c:pt idx="222">
                  <c:v>-0.08</c:v>
                </c:pt>
                <c:pt idx="223">
                  <c:v>-7.0000000000000007E-2</c:v>
                </c:pt>
                <c:pt idx="224">
                  <c:v>-0.05</c:v>
                </c:pt>
                <c:pt idx="225">
                  <c:v>-0.03</c:v>
                </c:pt>
                <c:pt idx="226">
                  <c:v>-0.05</c:v>
                </c:pt>
                <c:pt idx="227">
                  <c:v>-0.05</c:v>
                </c:pt>
                <c:pt idx="228">
                  <c:v>0.01</c:v>
                </c:pt>
                <c:pt idx="229">
                  <c:v>0.25</c:v>
                </c:pt>
                <c:pt idx="230">
                  <c:v>0.28999999999999998</c:v>
                </c:pt>
                <c:pt idx="231">
                  <c:v>0.11</c:v>
                </c:pt>
                <c:pt idx="232">
                  <c:v>-0.14000000000000001</c:v>
                </c:pt>
                <c:pt idx="233">
                  <c:v>-0.02</c:v>
                </c:pt>
                <c:pt idx="234">
                  <c:v>0.24</c:v>
                </c:pt>
                <c:pt idx="235">
                  <c:v>0.15</c:v>
                </c:pt>
                <c:pt idx="236">
                  <c:v>0.17</c:v>
                </c:pt>
                <c:pt idx="237">
                  <c:v>0.13</c:v>
                </c:pt>
                <c:pt idx="238">
                  <c:v>0.11</c:v>
                </c:pt>
                <c:pt idx="239">
                  <c:v>0.14000000000000001</c:v>
                </c:pt>
                <c:pt idx="240">
                  <c:v>0.19</c:v>
                </c:pt>
                <c:pt idx="241">
                  <c:v>0.21</c:v>
                </c:pt>
                <c:pt idx="242">
                  <c:v>0.19</c:v>
                </c:pt>
                <c:pt idx="243">
                  <c:v>0.17</c:v>
                </c:pt>
                <c:pt idx="244">
                  <c:v>0.06</c:v>
                </c:pt>
                <c:pt idx="245">
                  <c:v>-0.05</c:v>
                </c:pt>
                <c:pt idx="246">
                  <c:v>-0.06</c:v>
                </c:pt>
                <c:pt idx="247">
                  <c:v>0.12</c:v>
                </c:pt>
                <c:pt idx="248">
                  <c:v>0.28000000000000003</c:v>
                </c:pt>
                <c:pt idx="249">
                  <c:v>0.28000000000000003</c:v>
                </c:pt>
                <c:pt idx="250">
                  <c:v>0.09</c:v>
                </c:pt>
                <c:pt idx="251">
                  <c:v>-0.08</c:v>
                </c:pt>
                <c:pt idx="252">
                  <c:v>-0.06</c:v>
                </c:pt>
                <c:pt idx="253">
                  <c:v>0.31</c:v>
                </c:pt>
                <c:pt idx="254">
                  <c:v>0.37</c:v>
                </c:pt>
                <c:pt idx="255">
                  <c:v>0.03</c:v>
                </c:pt>
                <c:pt idx="256">
                  <c:v>-0.08</c:v>
                </c:pt>
                <c:pt idx="257">
                  <c:v>-0.18</c:v>
                </c:pt>
                <c:pt idx="258">
                  <c:v>0.01</c:v>
                </c:pt>
                <c:pt idx="259">
                  <c:v>0.26</c:v>
                </c:pt>
                <c:pt idx="260">
                  <c:v>0.86</c:v>
                </c:pt>
                <c:pt idx="261">
                  <c:v>1.18</c:v>
                </c:pt>
                <c:pt idx="262">
                  <c:v>1.07</c:v>
                </c:pt>
                <c:pt idx="263">
                  <c:v>1.23</c:v>
                </c:pt>
                <c:pt idx="264">
                  <c:v>1.22</c:v>
                </c:pt>
                <c:pt idx="265">
                  <c:v>1.28</c:v>
                </c:pt>
                <c:pt idx="266">
                  <c:v>1.37</c:v>
                </c:pt>
                <c:pt idx="267">
                  <c:v>1.49</c:v>
                </c:pt>
                <c:pt idx="268">
                  <c:v>1.51</c:v>
                </c:pt>
                <c:pt idx="269">
                  <c:v>1.36</c:v>
                </c:pt>
                <c:pt idx="270">
                  <c:v>1.3</c:v>
                </c:pt>
                <c:pt idx="271">
                  <c:v>1.37</c:v>
                </c:pt>
                <c:pt idx="272">
                  <c:v>1.52</c:v>
                </c:pt>
                <c:pt idx="273">
                  <c:v>1.56</c:v>
                </c:pt>
                <c:pt idx="274">
                  <c:v>1.45</c:v>
                </c:pt>
                <c:pt idx="275">
                  <c:v>1.34</c:v>
                </c:pt>
                <c:pt idx="276">
                  <c:v>1.22</c:v>
                </c:pt>
                <c:pt idx="277">
                  <c:v>1.1200000000000001</c:v>
                </c:pt>
                <c:pt idx="278">
                  <c:v>1.1100000000000001</c:v>
                </c:pt>
                <c:pt idx="279">
                  <c:v>1.1599999999999999</c:v>
                </c:pt>
                <c:pt idx="280">
                  <c:v>1.19</c:v>
                </c:pt>
                <c:pt idx="281">
                  <c:v>1.1499999999999999</c:v>
                </c:pt>
                <c:pt idx="282">
                  <c:v>1.1399999999999999</c:v>
                </c:pt>
                <c:pt idx="283">
                  <c:v>1.19</c:v>
                </c:pt>
                <c:pt idx="284">
                  <c:v>1.18</c:v>
                </c:pt>
                <c:pt idx="285">
                  <c:v>1.08</c:v>
                </c:pt>
                <c:pt idx="286">
                  <c:v>1.0900000000000001</c:v>
                </c:pt>
                <c:pt idx="287">
                  <c:v>1.37</c:v>
                </c:pt>
                <c:pt idx="288">
                  <c:v>1.86</c:v>
                </c:pt>
                <c:pt idx="289">
                  <c:v>2.0499999999999998</c:v>
                </c:pt>
                <c:pt idx="290">
                  <c:v>2.1</c:v>
                </c:pt>
                <c:pt idx="291">
                  <c:v>2.17</c:v>
                </c:pt>
                <c:pt idx="292">
                  <c:v>2.09</c:v>
                </c:pt>
                <c:pt idx="293">
                  <c:v>2.0299999999999998</c:v>
                </c:pt>
                <c:pt idx="294">
                  <c:v>1.95</c:v>
                </c:pt>
                <c:pt idx="295">
                  <c:v>1.85</c:v>
                </c:pt>
                <c:pt idx="296">
                  <c:v>1.79</c:v>
                </c:pt>
                <c:pt idx="297">
                  <c:v>1.69</c:v>
                </c:pt>
                <c:pt idx="298">
                  <c:v>1.47</c:v>
                </c:pt>
                <c:pt idx="299">
                  <c:v>1.19</c:v>
                </c:pt>
                <c:pt idx="300">
                  <c:v>1.1200000000000001</c:v>
                </c:pt>
                <c:pt idx="301">
                  <c:v>1.21</c:v>
                </c:pt>
                <c:pt idx="302">
                  <c:v>1.1000000000000001</c:v>
                </c:pt>
                <c:pt idx="303">
                  <c:v>0.84</c:v>
                </c:pt>
                <c:pt idx="304">
                  <c:v>0.61</c:v>
                </c:pt>
                <c:pt idx="305">
                  <c:v>0.5</c:v>
                </c:pt>
                <c:pt idx="306">
                  <c:v>0.49</c:v>
                </c:pt>
                <c:pt idx="307">
                  <c:v>0.54</c:v>
                </c:pt>
                <c:pt idx="308">
                  <c:v>0.61</c:v>
                </c:pt>
                <c:pt idx="309">
                  <c:v>0.66</c:v>
                </c:pt>
                <c:pt idx="310">
                  <c:v>0.7</c:v>
                </c:pt>
                <c:pt idx="311">
                  <c:v>0.78</c:v>
                </c:pt>
                <c:pt idx="312">
                  <c:v>0.87</c:v>
                </c:pt>
                <c:pt idx="313">
                  <c:v>0.99</c:v>
                </c:pt>
                <c:pt idx="314">
                  <c:v>1.06</c:v>
                </c:pt>
                <c:pt idx="315">
                  <c:v>1.07</c:v>
                </c:pt>
                <c:pt idx="316">
                  <c:v>0.94</c:v>
                </c:pt>
                <c:pt idx="317">
                  <c:v>0.68</c:v>
                </c:pt>
                <c:pt idx="318">
                  <c:v>0.48</c:v>
                </c:pt>
                <c:pt idx="319">
                  <c:v>0.38</c:v>
                </c:pt>
                <c:pt idx="320">
                  <c:v>0.26</c:v>
                </c:pt>
                <c:pt idx="321">
                  <c:v>0.15</c:v>
                </c:pt>
                <c:pt idx="322">
                  <c:v>0.03</c:v>
                </c:pt>
                <c:pt idx="323">
                  <c:v>-0.12</c:v>
                </c:pt>
                <c:pt idx="324">
                  <c:v>-0.27</c:v>
                </c:pt>
                <c:pt idx="325">
                  <c:v>-0.38</c:v>
                </c:pt>
                <c:pt idx="326">
                  <c:v>-0.45</c:v>
                </c:pt>
                <c:pt idx="327">
                  <c:v>-0.49</c:v>
                </c:pt>
                <c:pt idx="328">
                  <c:v>-0.52</c:v>
                </c:pt>
                <c:pt idx="329">
                  <c:v>-0.55000000000000004</c:v>
                </c:pt>
                <c:pt idx="330">
                  <c:v>-0.56000000000000005</c:v>
                </c:pt>
                <c:pt idx="331">
                  <c:v>-0.59</c:v>
                </c:pt>
                <c:pt idx="332">
                  <c:v>-0.67</c:v>
                </c:pt>
                <c:pt idx="333">
                  <c:v>-0.77</c:v>
                </c:pt>
                <c:pt idx="334">
                  <c:v>-0.87</c:v>
                </c:pt>
                <c:pt idx="335">
                  <c:v>-1</c:v>
                </c:pt>
                <c:pt idx="336">
                  <c:v>-1.1499999999999999</c:v>
                </c:pt>
                <c:pt idx="337">
                  <c:v>-1.34</c:v>
                </c:pt>
                <c:pt idx="338">
                  <c:v>-1.55</c:v>
                </c:pt>
                <c:pt idx="339">
                  <c:v>-1.8</c:v>
                </c:pt>
                <c:pt idx="340">
                  <c:v>-2.08</c:v>
                </c:pt>
                <c:pt idx="341">
                  <c:v>-2.35</c:v>
                </c:pt>
                <c:pt idx="342">
                  <c:v>-2.48</c:v>
                </c:pt>
                <c:pt idx="343">
                  <c:v>-2.4300000000000002</c:v>
                </c:pt>
                <c:pt idx="344">
                  <c:v>-2.33</c:v>
                </c:pt>
                <c:pt idx="345">
                  <c:v>-2.3199999999999998</c:v>
                </c:pt>
                <c:pt idx="346">
                  <c:v>-2.4300000000000002</c:v>
                </c:pt>
                <c:pt idx="347">
                  <c:v>-2.62</c:v>
                </c:pt>
                <c:pt idx="348">
                  <c:v>-2.83</c:v>
                </c:pt>
                <c:pt idx="349">
                  <c:v>-2.9</c:v>
                </c:pt>
                <c:pt idx="350">
                  <c:v>-2.69</c:v>
                </c:pt>
                <c:pt idx="351">
                  <c:v>-2.08</c:v>
                </c:pt>
                <c:pt idx="352">
                  <c:v>-0.69</c:v>
                </c:pt>
                <c:pt idx="353">
                  <c:v>2.64</c:v>
                </c:pt>
                <c:pt idx="354">
                  <c:v>9.2200000000000006</c:v>
                </c:pt>
                <c:pt idx="355">
                  <c:v>19.62</c:v>
                </c:pt>
                <c:pt idx="356">
                  <c:v>31.54</c:v>
                </c:pt>
                <c:pt idx="357">
                  <c:v>40.93</c:v>
                </c:pt>
                <c:pt idx="358">
                  <c:v>43.85</c:v>
                </c:pt>
                <c:pt idx="359">
                  <c:v>41.05</c:v>
                </c:pt>
                <c:pt idx="360">
                  <c:v>36.24</c:v>
                </c:pt>
                <c:pt idx="361">
                  <c:v>32.53</c:v>
                </c:pt>
                <c:pt idx="362">
                  <c:v>29.94</c:v>
                </c:pt>
                <c:pt idx="363">
                  <c:v>27.59</c:v>
                </c:pt>
                <c:pt idx="364">
                  <c:v>27.11</c:v>
                </c:pt>
                <c:pt idx="365">
                  <c:v>27.34</c:v>
                </c:pt>
                <c:pt idx="366">
                  <c:v>27</c:v>
                </c:pt>
                <c:pt idx="367">
                  <c:v>26.58</c:v>
                </c:pt>
                <c:pt idx="368">
                  <c:v>26.23</c:v>
                </c:pt>
                <c:pt idx="369">
                  <c:v>25.86</c:v>
                </c:pt>
                <c:pt idx="370">
                  <c:v>25.66</c:v>
                </c:pt>
                <c:pt idx="371">
                  <c:v>25.54</c:v>
                </c:pt>
                <c:pt idx="372">
                  <c:v>25.2</c:v>
                </c:pt>
                <c:pt idx="373">
                  <c:v>24.68</c:v>
                </c:pt>
                <c:pt idx="374">
                  <c:v>24.33</c:v>
                </c:pt>
                <c:pt idx="375">
                  <c:v>24.14</c:v>
                </c:pt>
                <c:pt idx="376">
                  <c:v>24.02</c:v>
                </c:pt>
                <c:pt idx="377">
                  <c:v>23.96</c:v>
                </c:pt>
                <c:pt idx="378">
                  <c:v>23.91</c:v>
                </c:pt>
                <c:pt idx="379">
                  <c:v>23.76</c:v>
                </c:pt>
                <c:pt idx="380">
                  <c:v>23.5</c:v>
                </c:pt>
                <c:pt idx="381">
                  <c:v>23.1</c:v>
                </c:pt>
                <c:pt idx="382">
                  <c:v>22.56</c:v>
                </c:pt>
                <c:pt idx="383">
                  <c:v>21.91</c:v>
                </c:pt>
                <c:pt idx="384">
                  <c:v>21.22</c:v>
                </c:pt>
                <c:pt idx="385">
                  <c:v>20.49</c:v>
                </c:pt>
                <c:pt idx="386">
                  <c:v>19.75</c:v>
                </c:pt>
                <c:pt idx="387">
                  <c:v>19</c:v>
                </c:pt>
                <c:pt idx="388">
                  <c:v>18.22</c:v>
                </c:pt>
                <c:pt idx="389">
                  <c:v>17.440000000000001</c:v>
                </c:pt>
                <c:pt idx="390">
                  <c:v>16.760000000000002</c:v>
                </c:pt>
                <c:pt idx="391">
                  <c:v>16.260000000000002</c:v>
                </c:pt>
                <c:pt idx="392">
                  <c:v>15.96</c:v>
                </c:pt>
                <c:pt idx="393">
                  <c:v>15.79</c:v>
                </c:pt>
                <c:pt idx="394">
                  <c:v>15.72</c:v>
                </c:pt>
                <c:pt idx="395">
                  <c:v>15.74</c:v>
                </c:pt>
                <c:pt idx="396">
                  <c:v>15.78</c:v>
                </c:pt>
                <c:pt idx="397">
                  <c:v>15.79</c:v>
                </c:pt>
                <c:pt idx="398">
                  <c:v>15.7</c:v>
                </c:pt>
                <c:pt idx="399">
                  <c:v>15.43</c:v>
                </c:pt>
                <c:pt idx="400">
                  <c:v>14.95</c:v>
                </c:pt>
                <c:pt idx="401">
                  <c:v>14.36</c:v>
                </c:pt>
                <c:pt idx="402">
                  <c:v>13.69</c:v>
                </c:pt>
                <c:pt idx="403">
                  <c:v>12.97</c:v>
                </c:pt>
                <c:pt idx="404">
                  <c:v>12.31</c:v>
                </c:pt>
                <c:pt idx="405">
                  <c:v>11.7</c:v>
                </c:pt>
                <c:pt idx="406">
                  <c:v>11.14</c:v>
                </c:pt>
                <c:pt idx="407">
                  <c:v>10.69</c:v>
                </c:pt>
                <c:pt idx="408">
                  <c:v>10.35</c:v>
                </c:pt>
                <c:pt idx="409">
                  <c:v>10.1</c:v>
                </c:pt>
                <c:pt idx="410">
                  <c:v>9.86</c:v>
                </c:pt>
                <c:pt idx="411">
                  <c:v>9.48</c:v>
                </c:pt>
                <c:pt idx="412">
                  <c:v>9</c:v>
                </c:pt>
                <c:pt idx="413">
                  <c:v>8.64</c:v>
                </c:pt>
                <c:pt idx="414">
                  <c:v>8.41</c:v>
                </c:pt>
                <c:pt idx="415">
                  <c:v>8.02</c:v>
                </c:pt>
                <c:pt idx="416">
                  <c:v>7.44</c:v>
                </c:pt>
                <c:pt idx="417">
                  <c:v>6.88</c:v>
                </c:pt>
                <c:pt idx="418">
                  <c:v>6.34</c:v>
                </c:pt>
                <c:pt idx="419">
                  <c:v>5.83</c:v>
                </c:pt>
                <c:pt idx="420">
                  <c:v>5.36</c:v>
                </c:pt>
                <c:pt idx="421">
                  <c:v>4.92</c:v>
                </c:pt>
                <c:pt idx="422">
                  <c:v>4.4800000000000004</c:v>
                </c:pt>
                <c:pt idx="423">
                  <c:v>4.0199999999999996</c:v>
                </c:pt>
                <c:pt idx="424">
                  <c:v>3.58</c:v>
                </c:pt>
                <c:pt idx="425">
                  <c:v>3.35</c:v>
                </c:pt>
                <c:pt idx="426">
                  <c:v>3.32</c:v>
                </c:pt>
                <c:pt idx="427">
                  <c:v>3.32</c:v>
                </c:pt>
                <c:pt idx="428">
                  <c:v>3.01</c:v>
                </c:pt>
                <c:pt idx="429">
                  <c:v>2.57</c:v>
                </c:pt>
                <c:pt idx="430">
                  <c:v>2.33</c:v>
                </c:pt>
                <c:pt idx="431">
                  <c:v>2.17</c:v>
                </c:pt>
                <c:pt idx="432">
                  <c:v>2.06</c:v>
                </c:pt>
                <c:pt idx="433">
                  <c:v>1.8</c:v>
                </c:pt>
                <c:pt idx="434">
                  <c:v>1.48</c:v>
                </c:pt>
                <c:pt idx="435">
                  <c:v>1.1599999999999999</c:v>
                </c:pt>
                <c:pt idx="436">
                  <c:v>0.88</c:v>
                </c:pt>
                <c:pt idx="437">
                  <c:v>0.68</c:v>
                </c:pt>
                <c:pt idx="438">
                  <c:v>0.51</c:v>
                </c:pt>
                <c:pt idx="439">
                  <c:v>0.27</c:v>
                </c:pt>
                <c:pt idx="440">
                  <c:v>7.0000000000000007E-2</c:v>
                </c:pt>
                <c:pt idx="441">
                  <c:v>-0.1</c:v>
                </c:pt>
                <c:pt idx="442">
                  <c:v>-0.2</c:v>
                </c:pt>
                <c:pt idx="443">
                  <c:v>-0.42</c:v>
                </c:pt>
                <c:pt idx="444">
                  <c:v>-0.68</c:v>
                </c:pt>
                <c:pt idx="445">
                  <c:v>-0.82</c:v>
                </c:pt>
                <c:pt idx="446">
                  <c:v>-1.05</c:v>
                </c:pt>
                <c:pt idx="447">
                  <c:v>-1.22</c:v>
                </c:pt>
                <c:pt idx="448">
                  <c:v>-1.21</c:v>
                </c:pt>
                <c:pt idx="449">
                  <c:v>-1.02</c:v>
                </c:pt>
                <c:pt idx="450">
                  <c:v>-0.95</c:v>
                </c:pt>
                <c:pt idx="451">
                  <c:v>-0.97</c:v>
                </c:pt>
                <c:pt idx="452">
                  <c:v>-0.92</c:v>
                </c:pt>
                <c:pt idx="453">
                  <c:v>-0.83</c:v>
                </c:pt>
                <c:pt idx="454">
                  <c:v>-0.67</c:v>
                </c:pt>
                <c:pt idx="455">
                  <c:v>-0.59</c:v>
                </c:pt>
                <c:pt idx="456">
                  <c:v>-0.71</c:v>
                </c:pt>
                <c:pt idx="457">
                  <c:v>-0.88</c:v>
                </c:pt>
                <c:pt idx="458">
                  <c:v>-0.74</c:v>
                </c:pt>
                <c:pt idx="459">
                  <c:v>-0.41</c:v>
                </c:pt>
                <c:pt idx="460">
                  <c:v>-0.36</c:v>
                </c:pt>
                <c:pt idx="461">
                  <c:v>-0.43</c:v>
                </c:pt>
                <c:pt idx="462">
                  <c:v>-0.51</c:v>
                </c:pt>
                <c:pt idx="463">
                  <c:v>-0.52</c:v>
                </c:pt>
                <c:pt idx="464">
                  <c:v>-0.46</c:v>
                </c:pt>
                <c:pt idx="465">
                  <c:v>-0.27</c:v>
                </c:pt>
                <c:pt idx="466">
                  <c:v>-0.42</c:v>
                </c:pt>
                <c:pt idx="467">
                  <c:v>-0.61</c:v>
                </c:pt>
                <c:pt idx="468">
                  <c:v>-0.51</c:v>
                </c:pt>
                <c:pt idx="469">
                  <c:v>-0.23</c:v>
                </c:pt>
                <c:pt idx="470">
                  <c:v>-0.16</c:v>
                </c:pt>
                <c:pt idx="471">
                  <c:v>-0.35</c:v>
                </c:pt>
                <c:pt idx="472">
                  <c:v>-0.24</c:v>
                </c:pt>
                <c:pt idx="473">
                  <c:v>-0.24</c:v>
                </c:pt>
                <c:pt idx="474">
                  <c:v>-0.22</c:v>
                </c:pt>
                <c:pt idx="475">
                  <c:v>-0.21</c:v>
                </c:pt>
                <c:pt idx="476">
                  <c:v>-0.22</c:v>
                </c:pt>
                <c:pt idx="477">
                  <c:v>-0.26</c:v>
                </c:pt>
                <c:pt idx="478">
                  <c:v>-0.26</c:v>
                </c:pt>
                <c:pt idx="479">
                  <c:v>-0.05</c:v>
                </c:pt>
                <c:pt idx="480">
                  <c:v>-0.02</c:v>
                </c:pt>
                <c:pt idx="481">
                  <c:v>-0.28000000000000003</c:v>
                </c:pt>
                <c:pt idx="482">
                  <c:v>-0.74</c:v>
                </c:pt>
                <c:pt idx="483">
                  <c:v>-0.44</c:v>
                </c:pt>
                <c:pt idx="484">
                  <c:v>0.23</c:v>
                </c:pt>
                <c:pt idx="485">
                  <c:v>0.21</c:v>
                </c:pt>
                <c:pt idx="486">
                  <c:v>0.03</c:v>
                </c:pt>
                <c:pt idx="487">
                  <c:v>-0.44</c:v>
                </c:pt>
                <c:pt idx="488">
                  <c:v>-0.6</c:v>
                </c:pt>
                <c:pt idx="489">
                  <c:v>-0.51</c:v>
                </c:pt>
                <c:pt idx="490">
                  <c:v>-0.54</c:v>
                </c:pt>
                <c:pt idx="491">
                  <c:v>-0.47</c:v>
                </c:pt>
                <c:pt idx="492">
                  <c:v>-0.46</c:v>
                </c:pt>
                <c:pt idx="493">
                  <c:v>-0.52</c:v>
                </c:pt>
                <c:pt idx="494">
                  <c:v>-0.59</c:v>
                </c:pt>
                <c:pt idx="495">
                  <c:v>-0.67</c:v>
                </c:pt>
                <c:pt idx="496">
                  <c:v>-0.74</c:v>
                </c:pt>
                <c:pt idx="497">
                  <c:v>-0.81</c:v>
                </c:pt>
                <c:pt idx="498">
                  <c:v>-0.88</c:v>
                </c:pt>
                <c:pt idx="499">
                  <c:v>-0.99</c:v>
                </c:pt>
                <c:pt idx="500">
                  <c:v>-1.1200000000000001</c:v>
                </c:pt>
                <c:pt idx="501">
                  <c:v>-1.25</c:v>
                </c:pt>
                <c:pt idx="502">
                  <c:v>-1.34</c:v>
                </c:pt>
                <c:pt idx="503">
                  <c:v>-1.45</c:v>
                </c:pt>
                <c:pt idx="504">
                  <c:v>-1.48</c:v>
                </c:pt>
                <c:pt idx="505">
                  <c:v>-1.36</c:v>
                </c:pt>
                <c:pt idx="506">
                  <c:v>-1.27</c:v>
                </c:pt>
                <c:pt idx="507">
                  <c:v>-1.6</c:v>
                </c:pt>
                <c:pt idx="508">
                  <c:v>-2.13</c:v>
                </c:pt>
                <c:pt idx="509">
                  <c:v>-2.36</c:v>
                </c:pt>
                <c:pt idx="510">
                  <c:v>-2.4</c:v>
                </c:pt>
                <c:pt idx="511">
                  <c:v>-2.2999999999999998</c:v>
                </c:pt>
                <c:pt idx="512">
                  <c:v>-2.2000000000000002</c:v>
                </c:pt>
                <c:pt idx="513">
                  <c:v>-2.33</c:v>
                </c:pt>
                <c:pt idx="514">
                  <c:v>-2.38</c:v>
                </c:pt>
                <c:pt idx="515">
                  <c:v>-2.2799999999999998</c:v>
                </c:pt>
                <c:pt idx="516">
                  <c:v>-1.96</c:v>
                </c:pt>
                <c:pt idx="517">
                  <c:v>-2.04</c:v>
                </c:pt>
                <c:pt idx="518">
                  <c:v>-2.36</c:v>
                </c:pt>
                <c:pt idx="519">
                  <c:v>-2.29</c:v>
                </c:pt>
                <c:pt idx="520">
                  <c:v>-2.68</c:v>
                </c:pt>
                <c:pt idx="521">
                  <c:v>-3</c:v>
                </c:pt>
                <c:pt idx="522">
                  <c:v>-3.32</c:v>
                </c:pt>
                <c:pt idx="523">
                  <c:v>-3.61</c:v>
                </c:pt>
                <c:pt idx="524">
                  <c:v>-3.33</c:v>
                </c:pt>
                <c:pt idx="525">
                  <c:v>-2.93</c:v>
                </c:pt>
                <c:pt idx="526">
                  <c:v>-2.79</c:v>
                </c:pt>
                <c:pt idx="527">
                  <c:v>-2.91</c:v>
                </c:pt>
                <c:pt idx="528">
                  <c:v>-3.15</c:v>
                </c:pt>
                <c:pt idx="529">
                  <c:v>-3.4</c:v>
                </c:pt>
                <c:pt idx="530">
                  <c:v>-3.61</c:v>
                </c:pt>
                <c:pt idx="531">
                  <c:v>-3.71</c:v>
                </c:pt>
                <c:pt idx="532">
                  <c:v>-3.86</c:v>
                </c:pt>
                <c:pt idx="533">
                  <c:v>-4.2300000000000004</c:v>
                </c:pt>
                <c:pt idx="534">
                  <c:v>-4.45</c:v>
                </c:pt>
                <c:pt idx="535">
                  <c:v>-4.4800000000000004</c:v>
                </c:pt>
                <c:pt idx="536">
                  <c:v>-4.5599999999999996</c:v>
                </c:pt>
                <c:pt idx="537">
                  <c:v>-4.6100000000000003</c:v>
                </c:pt>
                <c:pt idx="538">
                  <c:v>-4.7300000000000004</c:v>
                </c:pt>
                <c:pt idx="539">
                  <c:v>-4.93</c:v>
                </c:pt>
                <c:pt idx="540">
                  <c:v>-5.1100000000000003</c:v>
                </c:pt>
                <c:pt idx="541">
                  <c:v>-5.18</c:v>
                </c:pt>
                <c:pt idx="542">
                  <c:v>-5.05</c:v>
                </c:pt>
                <c:pt idx="543">
                  <c:v>-4.95</c:v>
                </c:pt>
                <c:pt idx="544">
                  <c:v>-5.0999999999999996</c:v>
                </c:pt>
                <c:pt idx="545">
                  <c:v>-5.52</c:v>
                </c:pt>
                <c:pt idx="546">
                  <c:v>-5.66</c:v>
                </c:pt>
                <c:pt idx="547">
                  <c:v>-5.42</c:v>
                </c:pt>
                <c:pt idx="548">
                  <c:v>-5.66</c:v>
                </c:pt>
                <c:pt idx="549">
                  <c:v>-5.84</c:v>
                </c:pt>
                <c:pt idx="550">
                  <c:v>-5.76</c:v>
                </c:pt>
                <c:pt idx="551">
                  <c:v>-5.91</c:v>
                </c:pt>
                <c:pt idx="552">
                  <c:v>-6.17</c:v>
                </c:pt>
                <c:pt idx="553">
                  <c:v>-6.5</c:v>
                </c:pt>
                <c:pt idx="554">
                  <c:v>-6.59</c:v>
                </c:pt>
                <c:pt idx="555">
                  <c:v>-6.33</c:v>
                </c:pt>
                <c:pt idx="556">
                  <c:v>-6.05</c:v>
                </c:pt>
                <c:pt idx="557">
                  <c:v>-5.96</c:v>
                </c:pt>
                <c:pt idx="558">
                  <c:v>-6.05</c:v>
                </c:pt>
                <c:pt idx="559">
                  <c:v>-6.28</c:v>
                </c:pt>
                <c:pt idx="560">
                  <c:v>-6.53</c:v>
                </c:pt>
                <c:pt idx="561">
                  <c:v>-6.56</c:v>
                </c:pt>
                <c:pt idx="562">
                  <c:v>-6.37</c:v>
                </c:pt>
                <c:pt idx="563">
                  <c:v>-6.25</c:v>
                </c:pt>
                <c:pt idx="564">
                  <c:v>-6.25</c:v>
                </c:pt>
                <c:pt idx="565">
                  <c:v>-6.27</c:v>
                </c:pt>
                <c:pt idx="566">
                  <c:v>-6.27</c:v>
                </c:pt>
                <c:pt idx="567">
                  <c:v>-6.22</c:v>
                </c:pt>
                <c:pt idx="568">
                  <c:v>-6.12</c:v>
                </c:pt>
                <c:pt idx="569">
                  <c:v>-6.04</c:v>
                </c:pt>
                <c:pt idx="570">
                  <c:v>-5.97</c:v>
                </c:pt>
                <c:pt idx="571">
                  <c:v>-5.92</c:v>
                </c:pt>
                <c:pt idx="572">
                  <c:v>-5.87</c:v>
                </c:pt>
                <c:pt idx="573">
                  <c:v>-5.78</c:v>
                </c:pt>
                <c:pt idx="574">
                  <c:v>-5.65</c:v>
                </c:pt>
                <c:pt idx="575">
                  <c:v>-5.52</c:v>
                </c:pt>
                <c:pt idx="576">
                  <c:v>-5.45</c:v>
                </c:pt>
                <c:pt idx="577">
                  <c:v>-5.43</c:v>
                </c:pt>
                <c:pt idx="578">
                  <c:v>-5.5</c:v>
                </c:pt>
                <c:pt idx="579">
                  <c:v>-5.37</c:v>
                </c:pt>
                <c:pt idx="580">
                  <c:v>-5.18</c:v>
                </c:pt>
                <c:pt idx="581">
                  <c:v>-4.75</c:v>
                </c:pt>
                <c:pt idx="582">
                  <c:v>-4.78</c:v>
                </c:pt>
                <c:pt idx="583">
                  <c:v>-5.21</c:v>
                </c:pt>
                <c:pt idx="584">
                  <c:v>-4.9400000000000004</c:v>
                </c:pt>
                <c:pt idx="585">
                  <c:v>-4.6100000000000003</c:v>
                </c:pt>
                <c:pt idx="586">
                  <c:v>-4.4400000000000004</c:v>
                </c:pt>
                <c:pt idx="587">
                  <c:v>-4.2699999999999996</c:v>
                </c:pt>
                <c:pt idx="588">
                  <c:v>-4.05</c:v>
                </c:pt>
                <c:pt idx="589">
                  <c:v>-3.77</c:v>
                </c:pt>
                <c:pt idx="590">
                  <c:v>-3.51</c:v>
                </c:pt>
                <c:pt idx="591">
                  <c:v>-3.32</c:v>
                </c:pt>
                <c:pt idx="592">
                  <c:v>-3.25</c:v>
                </c:pt>
                <c:pt idx="593">
                  <c:v>-3.12</c:v>
                </c:pt>
                <c:pt idx="594">
                  <c:v>-2.95</c:v>
                </c:pt>
                <c:pt idx="595">
                  <c:v>-2.7</c:v>
                </c:pt>
                <c:pt idx="596">
                  <c:v>-2.73</c:v>
                </c:pt>
                <c:pt idx="597">
                  <c:v>-2.8</c:v>
                </c:pt>
                <c:pt idx="598">
                  <c:v>-2.56</c:v>
                </c:pt>
                <c:pt idx="599">
                  <c:v>-2.5099999999999998</c:v>
                </c:pt>
                <c:pt idx="600">
                  <c:v>-2.44</c:v>
                </c:pt>
                <c:pt idx="601">
                  <c:v>-2.2799999999999998</c:v>
                </c:pt>
                <c:pt idx="602">
                  <c:v>-1.92</c:v>
                </c:pt>
                <c:pt idx="603">
                  <c:v>-1.71</c:v>
                </c:pt>
                <c:pt idx="604">
                  <c:v>-1.96</c:v>
                </c:pt>
                <c:pt idx="605">
                  <c:v>-2.17</c:v>
                </c:pt>
                <c:pt idx="606">
                  <c:v>-2.17</c:v>
                </c:pt>
                <c:pt idx="607">
                  <c:v>-2.0699999999999998</c:v>
                </c:pt>
                <c:pt idx="608">
                  <c:v>-1.91</c:v>
                </c:pt>
                <c:pt idx="609">
                  <c:v>-1.72</c:v>
                </c:pt>
                <c:pt idx="610">
                  <c:v>-1.61</c:v>
                </c:pt>
                <c:pt idx="611">
                  <c:v>-1.6</c:v>
                </c:pt>
                <c:pt idx="612">
                  <c:v>-1.57</c:v>
                </c:pt>
                <c:pt idx="613">
                  <c:v>-1.6</c:v>
                </c:pt>
                <c:pt idx="614">
                  <c:v>-1.7</c:v>
                </c:pt>
                <c:pt idx="615">
                  <c:v>-1.82</c:v>
                </c:pt>
                <c:pt idx="616">
                  <c:v>-1.81</c:v>
                </c:pt>
                <c:pt idx="617">
                  <c:v>-1.58</c:v>
                </c:pt>
                <c:pt idx="618">
                  <c:v>-1.33</c:v>
                </c:pt>
                <c:pt idx="619">
                  <c:v>-1.24</c:v>
                </c:pt>
                <c:pt idx="620">
                  <c:v>-1.35</c:v>
                </c:pt>
                <c:pt idx="621">
                  <c:v>-1.6</c:v>
                </c:pt>
                <c:pt idx="622">
                  <c:v>-1.75</c:v>
                </c:pt>
                <c:pt idx="623">
                  <c:v>-1.74</c:v>
                </c:pt>
                <c:pt idx="624">
                  <c:v>-1.69</c:v>
                </c:pt>
                <c:pt idx="625">
                  <c:v>-1.69</c:v>
                </c:pt>
                <c:pt idx="626">
                  <c:v>-1.66</c:v>
                </c:pt>
                <c:pt idx="627">
                  <c:v>-1.6</c:v>
                </c:pt>
                <c:pt idx="628">
                  <c:v>-1.5</c:v>
                </c:pt>
                <c:pt idx="629">
                  <c:v>-1.55</c:v>
                </c:pt>
                <c:pt idx="630">
                  <c:v>-1.62</c:v>
                </c:pt>
                <c:pt idx="631">
                  <c:v>-1.52</c:v>
                </c:pt>
                <c:pt idx="632">
                  <c:v>-1.51</c:v>
                </c:pt>
                <c:pt idx="633">
                  <c:v>-1.52</c:v>
                </c:pt>
                <c:pt idx="634">
                  <c:v>-1.62</c:v>
                </c:pt>
                <c:pt idx="635">
                  <c:v>-1.64</c:v>
                </c:pt>
                <c:pt idx="636">
                  <c:v>-1.57</c:v>
                </c:pt>
                <c:pt idx="637">
                  <c:v>-1.52</c:v>
                </c:pt>
                <c:pt idx="638">
                  <c:v>-1.48</c:v>
                </c:pt>
                <c:pt idx="639">
                  <c:v>-1.49</c:v>
                </c:pt>
                <c:pt idx="640">
                  <c:v>-1.62</c:v>
                </c:pt>
                <c:pt idx="641">
                  <c:v>-1.79</c:v>
                </c:pt>
                <c:pt idx="642">
                  <c:v>-1.9</c:v>
                </c:pt>
                <c:pt idx="643">
                  <c:v>-1.82</c:v>
                </c:pt>
                <c:pt idx="644">
                  <c:v>-1.55</c:v>
                </c:pt>
                <c:pt idx="645">
                  <c:v>-1.33</c:v>
                </c:pt>
                <c:pt idx="646">
                  <c:v>-1.45</c:v>
                </c:pt>
                <c:pt idx="647">
                  <c:v>-1.62</c:v>
                </c:pt>
                <c:pt idx="648">
                  <c:v>-1.55</c:v>
                </c:pt>
                <c:pt idx="649">
                  <c:v>-1.51</c:v>
                </c:pt>
                <c:pt idx="650">
                  <c:v>-1.5</c:v>
                </c:pt>
                <c:pt idx="651">
                  <c:v>-1.49</c:v>
                </c:pt>
                <c:pt idx="652">
                  <c:v>-1.48</c:v>
                </c:pt>
                <c:pt idx="653">
                  <c:v>-1.47</c:v>
                </c:pt>
                <c:pt idx="654">
                  <c:v>-1.44</c:v>
                </c:pt>
                <c:pt idx="655">
                  <c:v>-1.38</c:v>
                </c:pt>
                <c:pt idx="656">
                  <c:v>-1.32</c:v>
                </c:pt>
                <c:pt idx="657">
                  <c:v>-1.31</c:v>
                </c:pt>
                <c:pt idx="658">
                  <c:v>-1.37</c:v>
                </c:pt>
                <c:pt idx="659">
                  <c:v>-1.46</c:v>
                </c:pt>
                <c:pt idx="660">
                  <c:v>-1.52</c:v>
                </c:pt>
                <c:pt idx="661">
                  <c:v>-1.56</c:v>
                </c:pt>
                <c:pt idx="662">
                  <c:v>-1.49</c:v>
                </c:pt>
                <c:pt idx="663">
                  <c:v>-1.32</c:v>
                </c:pt>
                <c:pt idx="664">
                  <c:v>-1.17</c:v>
                </c:pt>
                <c:pt idx="665">
                  <c:v>-1.18</c:v>
                </c:pt>
                <c:pt idx="666">
                  <c:v>-1.27</c:v>
                </c:pt>
                <c:pt idx="667">
                  <c:v>-1.33</c:v>
                </c:pt>
                <c:pt idx="668">
                  <c:v>-1.35</c:v>
                </c:pt>
                <c:pt idx="669">
                  <c:v>-1.33</c:v>
                </c:pt>
                <c:pt idx="670">
                  <c:v>-1.25</c:v>
                </c:pt>
                <c:pt idx="671">
                  <c:v>-1.1399999999999999</c:v>
                </c:pt>
                <c:pt idx="672">
                  <c:v>-1.1100000000000001</c:v>
                </c:pt>
                <c:pt idx="673">
                  <c:v>-1.1499999999999999</c:v>
                </c:pt>
                <c:pt idx="674">
                  <c:v>-1.18</c:v>
                </c:pt>
                <c:pt idx="675">
                  <c:v>-1.1599999999999999</c:v>
                </c:pt>
                <c:pt idx="676">
                  <c:v>-1.1100000000000001</c:v>
                </c:pt>
                <c:pt idx="677">
                  <c:v>-1.0900000000000001</c:v>
                </c:pt>
                <c:pt idx="678">
                  <c:v>-1.05</c:v>
                </c:pt>
                <c:pt idx="679">
                  <c:v>-1.02</c:v>
                </c:pt>
                <c:pt idx="680">
                  <c:v>-0.96</c:v>
                </c:pt>
                <c:pt idx="681">
                  <c:v>-0.95</c:v>
                </c:pt>
                <c:pt idx="682">
                  <c:v>-0.96</c:v>
                </c:pt>
                <c:pt idx="683">
                  <c:v>-0.94</c:v>
                </c:pt>
                <c:pt idx="684">
                  <c:v>-0.92</c:v>
                </c:pt>
                <c:pt idx="685">
                  <c:v>-0.85</c:v>
                </c:pt>
                <c:pt idx="686">
                  <c:v>-0.8</c:v>
                </c:pt>
                <c:pt idx="687">
                  <c:v>-0.78</c:v>
                </c:pt>
                <c:pt idx="688">
                  <c:v>-0.76</c:v>
                </c:pt>
                <c:pt idx="689">
                  <c:v>-0.75</c:v>
                </c:pt>
                <c:pt idx="690">
                  <c:v>-0.74</c:v>
                </c:pt>
                <c:pt idx="691">
                  <c:v>-0.71</c:v>
                </c:pt>
                <c:pt idx="692">
                  <c:v>-0.67</c:v>
                </c:pt>
                <c:pt idx="693">
                  <c:v>-0.62</c:v>
                </c:pt>
                <c:pt idx="694">
                  <c:v>-0.61</c:v>
                </c:pt>
                <c:pt idx="695">
                  <c:v>-0.61</c:v>
                </c:pt>
                <c:pt idx="696">
                  <c:v>-0.6</c:v>
                </c:pt>
                <c:pt idx="697">
                  <c:v>-0.55000000000000004</c:v>
                </c:pt>
                <c:pt idx="698">
                  <c:v>-0.53</c:v>
                </c:pt>
                <c:pt idx="699">
                  <c:v>-0.49</c:v>
                </c:pt>
                <c:pt idx="700">
                  <c:v>-0.44</c:v>
                </c:pt>
                <c:pt idx="701">
                  <c:v>-0.43</c:v>
                </c:pt>
                <c:pt idx="702">
                  <c:v>-0.42</c:v>
                </c:pt>
                <c:pt idx="703">
                  <c:v>-0.4</c:v>
                </c:pt>
                <c:pt idx="704">
                  <c:v>-0.37</c:v>
                </c:pt>
                <c:pt idx="705">
                  <c:v>-0.34</c:v>
                </c:pt>
                <c:pt idx="706">
                  <c:v>-0.32</c:v>
                </c:pt>
                <c:pt idx="707">
                  <c:v>-0.28999999999999998</c:v>
                </c:pt>
                <c:pt idx="708">
                  <c:v>-0.27</c:v>
                </c:pt>
                <c:pt idx="709">
                  <c:v>-0.25</c:v>
                </c:pt>
                <c:pt idx="710">
                  <c:v>-0.23</c:v>
                </c:pt>
                <c:pt idx="711">
                  <c:v>-0.22</c:v>
                </c:pt>
                <c:pt idx="712">
                  <c:v>-0.19</c:v>
                </c:pt>
                <c:pt idx="713">
                  <c:v>-0.16</c:v>
                </c:pt>
                <c:pt idx="714">
                  <c:v>-0.26</c:v>
                </c:pt>
                <c:pt idx="715">
                  <c:v>-0.72</c:v>
                </c:pt>
                <c:pt idx="716">
                  <c:v>-0.08</c:v>
                </c:pt>
                <c:pt idx="717">
                  <c:v>-0.05</c:v>
                </c:pt>
                <c:pt idx="718">
                  <c:v>-0.03</c:v>
                </c:pt>
                <c:pt idx="719">
                  <c:v>0</c:v>
                </c:pt>
              </c:numCache>
            </c:numRef>
          </c:yVal>
          <c:smooth val="1"/>
          <c:extLst>
            <c:ext xmlns:c16="http://schemas.microsoft.com/office/drawing/2014/chart" uri="{C3380CC4-5D6E-409C-BE32-E72D297353CC}">
              <c16:uniqueId val="{00000001-9641-433B-AD4C-CAE3466B5F3B}"/>
            </c:ext>
          </c:extLst>
        </c:ser>
        <c:ser>
          <c:idx val="3"/>
          <c:order val="2"/>
          <c:tx>
            <c:strRef>
              <c:f>Sheet2!$E$4</c:f>
              <c:strCache>
                <c:ptCount val="1"/>
                <c:pt idx="0">
                  <c:v>D70T30</c:v>
                </c:pt>
              </c:strCache>
            </c:strRef>
          </c:tx>
          <c:spPr>
            <a:ln w="19050" cap="rnd">
              <a:solidFill>
                <a:schemeClr val="accent4"/>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Sheet2!$E$5:$E$725</c:f>
              <c:numCache>
                <c:formatCode>General</c:formatCode>
                <c:ptCount val="721"/>
                <c:pt idx="0">
                  <c:v>-0.02</c:v>
                </c:pt>
                <c:pt idx="1">
                  <c:v>0.01</c:v>
                </c:pt>
                <c:pt idx="2">
                  <c:v>0.03</c:v>
                </c:pt>
                <c:pt idx="3">
                  <c:v>0.06</c:v>
                </c:pt>
                <c:pt idx="4">
                  <c:v>0.08</c:v>
                </c:pt>
                <c:pt idx="5">
                  <c:v>0.11</c:v>
                </c:pt>
                <c:pt idx="6">
                  <c:v>0.12</c:v>
                </c:pt>
                <c:pt idx="7">
                  <c:v>0.15</c:v>
                </c:pt>
                <c:pt idx="8">
                  <c:v>0.17</c:v>
                </c:pt>
                <c:pt idx="9">
                  <c:v>0.19</c:v>
                </c:pt>
                <c:pt idx="10">
                  <c:v>0.2</c:v>
                </c:pt>
                <c:pt idx="11">
                  <c:v>0.22</c:v>
                </c:pt>
                <c:pt idx="12">
                  <c:v>0.23</c:v>
                </c:pt>
                <c:pt idx="13">
                  <c:v>0.26</c:v>
                </c:pt>
                <c:pt idx="14">
                  <c:v>0.3</c:v>
                </c:pt>
                <c:pt idx="15">
                  <c:v>0.33</c:v>
                </c:pt>
                <c:pt idx="16">
                  <c:v>0.32</c:v>
                </c:pt>
                <c:pt idx="17">
                  <c:v>0.32</c:v>
                </c:pt>
                <c:pt idx="18">
                  <c:v>0.35</c:v>
                </c:pt>
                <c:pt idx="19">
                  <c:v>0.38</c:v>
                </c:pt>
                <c:pt idx="20">
                  <c:v>0.41</c:v>
                </c:pt>
                <c:pt idx="21">
                  <c:v>0.43</c:v>
                </c:pt>
                <c:pt idx="22">
                  <c:v>0.44</c:v>
                </c:pt>
                <c:pt idx="23">
                  <c:v>0.44</c:v>
                </c:pt>
                <c:pt idx="24">
                  <c:v>0.46</c:v>
                </c:pt>
                <c:pt idx="25">
                  <c:v>0.49</c:v>
                </c:pt>
                <c:pt idx="26">
                  <c:v>0.53</c:v>
                </c:pt>
                <c:pt idx="27">
                  <c:v>0.54</c:v>
                </c:pt>
                <c:pt idx="28">
                  <c:v>0.52</c:v>
                </c:pt>
                <c:pt idx="29">
                  <c:v>0.48</c:v>
                </c:pt>
                <c:pt idx="30">
                  <c:v>0.47</c:v>
                </c:pt>
                <c:pt idx="31">
                  <c:v>0.52</c:v>
                </c:pt>
                <c:pt idx="32">
                  <c:v>0.6</c:v>
                </c:pt>
                <c:pt idx="33">
                  <c:v>0.63</c:v>
                </c:pt>
                <c:pt idx="34">
                  <c:v>0.59</c:v>
                </c:pt>
                <c:pt idx="35">
                  <c:v>0.59</c:v>
                </c:pt>
                <c:pt idx="36">
                  <c:v>0.57999999999999996</c:v>
                </c:pt>
                <c:pt idx="37">
                  <c:v>0.62</c:v>
                </c:pt>
                <c:pt idx="38">
                  <c:v>0.68</c:v>
                </c:pt>
                <c:pt idx="39">
                  <c:v>0.67</c:v>
                </c:pt>
                <c:pt idx="40">
                  <c:v>0.62</c:v>
                </c:pt>
                <c:pt idx="41">
                  <c:v>0.59</c:v>
                </c:pt>
                <c:pt idx="42">
                  <c:v>0.59</c:v>
                </c:pt>
                <c:pt idx="43">
                  <c:v>0.61</c:v>
                </c:pt>
                <c:pt idx="44">
                  <c:v>0.64</c:v>
                </c:pt>
                <c:pt idx="45">
                  <c:v>0.67</c:v>
                </c:pt>
                <c:pt idx="46">
                  <c:v>0.69</c:v>
                </c:pt>
                <c:pt idx="47">
                  <c:v>0.68</c:v>
                </c:pt>
                <c:pt idx="48">
                  <c:v>0.65</c:v>
                </c:pt>
                <c:pt idx="49">
                  <c:v>0.68</c:v>
                </c:pt>
                <c:pt idx="50">
                  <c:v>0.81</c:v>
                </c:pt>
                <c:pt idx="51">
                  <c:v>0.9</c:v>
                </c:pt>
                <c:pt idx="52">
                  <c:v>0.89</c:v>
                </c:pt>
                <c:pt idx="53">
                  <c:v>0.86</c:v>
                </c:pt>
                <c:pt idx="54">
                  <c:v>0.82</c:v>
                </c:pt>
                <c:pt idx="55">
                  <c:v>0.8</c:v>
                </c:pt>
                <c:pt idx="56">
                  <c:v>0.77</c:v>
                </c:pt>
                <c:pt idx="57">
                  <c:v>0.76</c:v>
                </c:pt>
                <c:pt idx="58">
                  <c:v>0.74</c:v>
                </c:pt>
                <c:pt idx="59">
                  <c:v>0.73</c:v>
                </c:pt>
                <c:pt idx="60">
                  <c:v>0.73</c:v>
                </c:pt>
                <c:pt idx="61">
                  <c:v>0.72</c:v>
                </c:pt>
                <c:pt idx="62">
                  <c:v>0.7</c:v>
                </c:pt>
                <c:pt idx="63">
                  <c:v>0.66</c:v>
                </c:pt>
                <c:pt idx="64">
                  <c:v>0.63</c:v>
                </c:pt>
                <c:pt idx="65">
                  <c:v>0.66</c:v>
                </c:pt>
                <c:pt idx="66">
                  <c:v>0.74</c:v>
                </c:pt>
                <c:pt idx="67">
                  <c:v>0.83</c:v>
                </c:pt>
                <c:pt idx="68">
                  <c:v>0.88</c:v>
                </c:pt>
                <c:pt idx="69">
                  <c:v>0.98</c:v>
                </c:pt>
                <c:pt idx="70">
                  <c:v>1.01</c:v>
                </c:pt>
                <c:pt idx="71">
                  <c:v>0.97</c:v>
                </c:pt>
                <c:pt idx="72">
                  <c:v>0.83</c:v>
                </c:pt>
                <c:pt idx="73">
                  <c:v>0.67</c:v>
                </c:pt>
                <c:pt idx="74">
                  <c:v>0.68</c:v>
                </c:pt>
                <c:pt idx="75">
                  <c:v>0.75</c:v>
                </c:pt>
                <c:pt idx="76">
                  <c:v>0.84</c:v>
                </c:pt>
                <c:pt idx="77">
                  <c:v>0.91</c:v>
                </c:pt>
                <c:pt idx="78">
                  <c:v>0.94</c:v>
                </c:pt>
                <c:pt idx="79">
                  <c:v>0.96</c:v>
                </c:pt>
                <c:pt idx="80">
                  <c:v>0.94</c:v>
                </c:pt>
                <c:pt idx="81">
                  <c:v>0.93</c:v>
                </c:pt>
                <c:pt idx="82">
                  <c:v>0.91</c:v>
                </c:pt>
                <c:pt idx="83">
                  <c:v>0.88</c:v>
                </c:pt>
                <c:pt idx="84">
                  <c:v>0.82</c:v>
                </c:pt>
                <c:pt idx="85">
                  <c:v>0.86</c:v>
                </c:pt>
                <c:pt idx="86">
                  <c:v>0.99</c:v>
                </c:pt>
                <c:pt idx="87">
                  <c:v>0.96</c:v>
                </c:pt>
                <c:pt idx="88">
                  <c:v>0.8</c:v>
                </c:pt>
                <c:pt idx="89">
                  <c:v>0.76</c:v>
                </c:pt>
                <c:pt idx="90">
                  <c:v>0.97</c:v>
                </c:pt>
                <c:pt idx="91">
                  <c:v>1.38</c:v>
                </c:pt>
                <c:pt idx="92">
                  <c:v>1.44</c:v>
                </c:pt>
                <c:pt idx="93">
                  <c:v>1.1499999999999999</c:v>
                </c:pt>
                <c:pt idx="94">
                  <c:v>1.05</c:v>
                </c:pt>
                <c:pt idx="95">
                  <c:v>0.97</c:v>
                </c:pt>
                <c:pt idx="96">
                  <c:v>0.85</c:v>
                </c:pt>
                <c:pt idx="97">
                  <c:v>0.75</c:v>
                </c:pt>
                <c:pt idx="98">
                  <c:v>0.72</c:v>
                </c:pt>
                <c:pt idx="99">
                  <c:v>0.97</c:v>
                </c:pt>
                <c:pt idx="100">
                  <c:v>1.05</c:v>
                </c:pt>
                <c:pt idx="101">
                  <c:v>0.78</c:v>
                </c:pt>
                <c:pt idx="102">
                  <c:v>1.02</c:v>
                </c:pt>
                <c:pt idx="103">
                  <c:v>1.41</c:v>
                </c:pt>
                <c:pt idx="104">
                  <c:v>1.59</c:v>
                </c:pt>
                <c:pt idx="105">
                  <c:v>1.36</c:v>
                </c:pt>
                <c:pt idx="106">
                  <c:v>1.06</c:v>
                </c:pt>
                <c:pt idx="107">
                  <c:v>1.04</c:v>
                </c:pt>
                <c:pt idx="108">
                  <c:v>1</c:v>
                </c:pt>
                <c:pt idx="109">
                  <c:v>1.02</c:v>
                </c:pt>
                <c:pt idx="110">
                  <c:v>1.01</c:v>
                </c:pt>
                <c:pt idx="111">
                  <c:v>1.01</c:v>
                </c:pt>
                <c:pt idx="112">
                  <c:v>1.04</c:v>
                </c:pt>
                <c:pt idx="113">
                  <c:v>1.08</c:v>
                </c:pt>
                <c:pt idx="114">
                  <c:v>1.04</c:v>
                </c:pt>
                <c:pt idx="115">
                  <c:v>0.99</c:v>
                </c:pt>
                <c:pt idx="116">
                  <c:v>1</c:v>
                </c:pt>
                <c:pt idx="117">
                  <c:v>1.1000000000000001</c:v>
                </c:pt>
                <c:pt idx="118">
                  <c:v>1.1200000000000001</c:v>
                </c:pt>
                <c:pt idx="119">
                  <c:v>1.01</c:v>
                </c:pt>
                <c:pt idx="120">
                  <c:v>0.94</c:v>
                </c:pt>
                <c:pt idx="121">
                  <c:v>0.89</c:v>
                </c:pt>
                <c:pt idx="122">
                  <c:v>0.96</c:v>
                </c:pt>
                <c:pt idx="123">
                  <c:v>1.01</c:v>
                </c:pt>
                <c:pt idx="124">
                  <c:v>1.06</c:v>
                </c:pt>
                <c:pt idx="125">
                  <c:v>1.1100000000000001</c:v>
                </c:pt>
                <c:pt idx="126">
                  <c:v>1.35</c:v>
                </c:pt>
                <c:pt idx="127">
                  <c:v>1.31</c:v>
                </c:pt>
                <c:pt idx="128">
                  <c:v>1.06</c:v>
                </c:pt>
                <c:pt idx="129">
                  <c:v>1.01</c:v>
                </c:pt>
                <c:pt idx="130">
                  <c:v>0.98</c:v>
                </c:pt>
                <c:pt idx="131">
                  <c:v>1.04</c:v>
                </c:pt>
                <c:pt idx="132">
                  <c:v>1.05</c:v>
                </c:pt>
                <c:pt idx="133">
                  <c:v>1.05</c:v>
                </c:pt>
                <c:pt idx="134">
                  <c:v>1.04</c:v>
                </c:pt>
                <c:pt idx="135">
                  <c:v>1.02</c:v>
                </c:pt>
                <c:pt idx="136">
                  <c:v>1</c:v>
                </c:pt>
                <c:pt idx="137">
                  <c:v>0.98</c:v>
                </c:pt>
                <c:pt idx="138">
                  <c:v>0.96</c:v>
                </c:pt>
                <c:pt idx="139">
                  <c:v>1.06</c:v>
                </c:pt>
                <c:pt idx="140">
                  <c:v>1.1599999999999999</c:v>
                </c:pt>
                <c:pt idx="141">
                  <c:v>1.17</c:v>
                </c:pt>
                <c:pt idx="142">
                  <c:v>0.88</c:v>
                </c:pt>
                <c:pt idx="143">
                  <c:v>0.74</c:v>
                </c:pt>
                <c:pt idx="144">
                  <c:v>0.9</c:v>
                </c:pt>
                <c:pt idx="145">
                  <c:v>0.87</c:v>
                </c:pt>
                <c:pt idx="146">
                  <c:v>0.92</c:v>
                </c:pt>
                <c:pt idx="147">
                  <c:v>0.94</c:v>
                </c:pt>
                <c:pt idx="148">
                  <c:v>0.94</c:v>
                </c:pt>
                <c:pt idx="149">
                  <c:v>0.95</c:v>
                </c:pt>
                <c:pt idx="150">
                  <c:v>0.9</c:v>
                </c:pt>
                <c:pt idx="151">
                  <c:v>0.83</c:v>
                </c:pt>
                <c:pt idx="152">
                  <c:v>0.81</c:v>
                </c:pt>
                <c:pt idx="153">
                  <c:v>0.87</c:v>
                </c:pt>
                <c:pt idx="154">
                  <c:v>0.92</c:v>
                </c:pt>
                <c:pt idx="155">
                  <c:v>0.89</c:v>
                </c:pt>
                <c:pt idx="156">
                  <c:v>0.94</c:v>
                </c:pt>
                <c:pt idx="157">
                  <c:v>0.89</c:v>
                </c:pt>
                <c:pt idx="158">
                  <c:v>0.81</c:v>
                </c:pt>
                <c:pt idx="159">
                  <c:v>0.72</c:v>
                </c:pt>
                <c:pt idx="160">
                  <c:v>0.78</c:v>
                </c:pt>
                <c:pt idx="161">
                  <c:v>0.81</c:v>
                </c:pt>
                <c:pt idx="162">
                  <c:v>0.61</c:v>
                </c:pt>
                <c:pt idx="163">
                  <c:v>0.81</c:v>
                </c:pt>
                <c:pt idx="164">
                  <c:v>0.91</c:v>
                </c:pt>
                <c:pt idx="165">
                  <c:v>0.77</c:v>
                </c:pt>
                <c:pt idx="166">
                  <c:v>0.72</c:v>
                </c:pt>
                <c:pt idx="167">
                  <c:v>0.56999999999999995</c:v>
                </c:pt>
                <c:pt idx="168">
                  <c:v>0.39</c:v>
                </c:pt>
                <c:pt idx="169">
                  <c:v>0.48</c:v>
                </c:pt>
                <c:pt idx="170">
                  <c:v>0.89</c:v>
                </c:pt>
                <c:pt idx="171">
                  <c:v>1.19</c:v>
                </c:pt>
                <c:pt idx="172">
                  <c:v>1.31</c:v>
                </c:pt>
                <c:pt idx="173">
                  <c:v>0.67</c:v>
                </c:pt>
                <c:pt idx="174">
                  <c:v>0.12</c:v>
                </c:pt>
                <c:pt idx="175">
                  <c:v>0.28999999999999998</c:v>
                </c:pt>
                <c:pt idx="176">
                  <c:v>0.59</c:v>
                </c:pt>
                <c:pt idx="177">
                  <c:v>0.98</c:v>
                </c:pt>
                <c:pt idx="178">
                  <c:v>1.01</c:v>
                </c:pt>
                <c:pt idx="179">
                  <c:v>0.57999999999999996</c:v>
                </c:pt>
                <c:pt idx="180">
                  <c:v>-0.02</c:v>
                </c:pt>
                <c:pt idx="181">
                  <c:v>-0.53</c:v>
                </c:pt>
                <c:pt idx="182">
                  <c:v>-0.51</c:v>
                </c:pt>
                <c:pt idx="183">
                  <c:v>0.11</c:v>
                </c:pt>
                <c:pt idx="184">
                  <c:v>0.88</c:v>
                </c:pt>
                <c:pt idx="185">
                  <c:v>0.91</c:v>
                </c:pt>
                <c:pt idx="186">
                  <c:v>0.61</c:v>
                </c:pt>
                <c:pt idx="187">
                  <c:v>0.63</c:v>
                </c:pt>
                <c:pt idx="188">
                  <c:v>0.66</c:v>
                </c:pt>
                <c:pt idx="189">
                  <c:v>0.62</c:v>
                </c:pt>
                <c:pt idx="190">
                  <c:v>0.48</c:v>
                </c:pt>
                <c:pt idx="191">
                  <c:v>0.41</c:v>
                </c:pt>
                <c:pt idx="192">
                  <c:v>0.32</c:v>
                </c:pt>
                <c:pt idx="193">
                  <c:v>0.26</c:v>
                </c:pt>
                <c:pt idx="194">
                  <c:v>0.28999999999999998</c:v>
                </c:pt>
                <c:pt idx="195">
                  <c:v>0.36</c:v>
                </c:pt>
                <c:pt idx="196">
                  <c:v>0.25</c:v>
                </c:pt>
                <c:pt idx="197">
                  <c:v>0.1</c:v>
                </c:pt>
                <c:pt idx="198">
                  <c:v>0.06</c:v>
                </c:pt>
                <c:pt idx="199">
                  <c:v>0.26</c:v>
                </c:pt>
                <c:pt idx="200">
                  <c:v>0.26</c:v>
                </c:pt>
                <c:pt idx="201">
                  <c:v>0.19</c:v>
                </c:pt>
                <c:pt idx="202">
                  <c:v>0.18</c:v>
                </c:pt>
                <c:pt idx="203">
                  <c:v>0.06</c:v>
                </c:pt>
                <c:pt idx="204">
                  <c:v>-0.22</c:v>
                </c:pt>
                <c:pt idx="205">
                  <c:v>-0.09</c:v>
                </c:pt>
                <c:pt idx="206">
                  <c:v>0.14000000000000001</c:v>
                </c:pt>
                <c:pt idx="207">
                  <c:v>0.19</c:v>
                </c:pt>
                <c:pt idx="208">
                  <c:v>0.3</c:v>
                </c:pt>
                <c:pt idx="209">
                  <c:v>0.2</c:v>
                </c:pt>
                <c:pt idx="210">
                  <c:v>-0.19</c:v>
                </c:pt>
                <c:pt idx="211">
                  <c:v>-0.53</c:v>
                </c:pt>
                <c:pt idx="212">
                  <c:v>-0.42</c:v>
                </c:pt>
                <c:pt idx="213">
                  <c:v>-0.23</c:v>
                </c:pt>
                <c:pt idx="214">
                  <c:v>0.06</c:v>
                </c:pt>
                <c:pt idx="215">
                  <c:v>0.23</c:v>
                </c:pt>
                <c:pt idx="216">
                  <c:v>0.13</c:v>
                </c:pt>
                <c:pt idx="217">
                  <c:v>0.01</c:v>
                </c:pt>
                <c:pt idx="218">
                  <c:v>-0.13</c:v>
                </c:pt>
                <c:pt idx="219">
                  <c:v>-0.34</c:v>
                </c:pt>
                <c:pt idx="220">
                  <c:v>-0.52</c:v>
                </c:pt>
                <c:pt idx="221">
                  <c:v>-0.37</c:v>
                </c:pt>
                <c:pt idx="222">
                  <c:v>-0.05</c:v>
                </c:pt>
                <c:pt idx="223">
                  <c:v>0.08</c:v>
                </c:pt>
                <c:pt idx="224">
                  <c:v>0.14000000000000001</c:v>
                </c:pt>
                <c:pt idx="225">
                  <c:v>0.13</c:v>
                </c:pt>
                <c:pt idx="226">
                  <c:v>0.09</c:v>
                </c:pt>
                <c:pt idx="227">
                  <c:v>7.0000000000000007E-2</c:v>
                </c:pt>
                <c:pt idx="228">
                  <c:v>0.1</c:v>
                </c:pt>
                <c:pt idx="229">
                  <c:v>0.2</c:v>
                </c:pt>
                <c:pt idx="230">
                  <c:v>0.33</c:v>
                </c:pt>
                <c:pt idx="231">
                  <c:v>0.44</c:v>
                </c:pt>
                <c:pt idx="232">
                  <c:v>0.46</c:v>
                </c:pt>
                <c:pt idx="233">
                  <c:v>0.42</c:v>
                </c:pt>
                <c:pt idx="234">
                  <c:v>0.32</c:v>
                </c:pt>
                <c:pt idx="235">
                  <c:v>0.22</c:v>
                </c:pt>
                <c:pt idx="236">
                  <c:v>0.15</c:v>
                </c:pt>
                <c:pt idx="237">
                  <c:v>0.1</c:v>
                </c:pt>
                <c:pt idx="238">
                  <c:v>0.02</c:v>
                </c:pt>
                <c:pt idx="239">
                  <c:v>-0.04</c:v>
                </c:pt>
                <c:pt idx="240">
                  <c:v>0.02</c:v>
                </c:pt>
                <c:pt idx="241">
                  <c:v>0.27</c:v>
                </c:pt>
                <c:pt idx="242">
                  <c:v>0.38</c:v>
                </c:pt>
                <c:pt idx="243">
                  <c:v>0.31</c:v>
                </c:pt>
                <c:pt idx="244">
                  <c:v>0.34</c:v>
                </c:pt>
                <c:pt idx="245">
                  <c:v>0.38</c:v>
                </c:pt>
                <c:pt idx="246">
                  <c:v>0.4</c:v>
                </c:pt>
                <c:pt idx="247">
                  <c:v>0.43</c:v>
                </c:pt>
                <c:pt idx="248">
                  <c:v>0.4</c:v>
                </c:pt>
                <c:pt idx="249">
                  <c:v>0.24</c:v>
                </c:pt>
                <c:pt idx="250">
                  <c:v>0</c:v>
                </c:pt>
                <c:pt idx="251">
                  <c:v>0.03</c:v>
                </c:pt>
                <c:pt idx="252">
                  <c:v>0.3</c:v>
                </c:pt>
                <c:pt idx="253">
                  <c:v>0.44</c:v>
                </c:pt>
                <c:pt idx="254">
                  <c:v>0.43</c:v>
                </c:pt>
                <c:pt idx="255">
                  <c:v>0.41</c:v>
                </c:pt>
                <c:pt idx="256">
                  <c:v>0.51</c:v>
                </c:pt>
                <c:pt idx="257">
                  <c:v>0.68</c:v>
                </c:pt>
                <c:pt idx="258">
                  <c:v>0.86</c:v>
                </c:pt>
                <c:pt idx="259">
                  <c:v>0.96</c:v>
                </c:pt>
                <c:pt idx="260">
                  <c:v>1.01</c:v>
                </c:pt>
                <c:pt idx="261">
                  <c:v>0.95</c:v>
                </c:pt>
                <c:pt idx="262">
                  <c:v>0.85</c:v>
                </c:pt>
                <c:pt idx="263">
                  <c:v>0.86</c:v>
                </c:pt>
                <c:pt idx="264">
                  <c:v>1.02</c:v>
                </c:pt>
                <c:pt idx="265">
                  <c:v>1.1299999999999999</c:v>
                </c:pt>
                <c:pt idx="266">
                  <c:v>1.07</c:v>
                </c:pt>
                <c:pt idx="267">
                  <c:v>1</c:v>
                </c:pt>
                <c:pt idx="268">
                  <c:v>0.91</c:v>
                </c:pt>
                <c:pt idx="269">
                  <c:v>0.88</c:v>
                </c:pt>
                <c:pt idx="270">
                  <c:v>0.98</c:v>
                </c:pt>
                <c:pt idx="271">
                  <c:v>1.08</c:v>
                </c:pt>
                <c:pt idx="272">
                  <c:v>1.05</c:v>
                </c:pt>
                <c:pt idx="273">
                  <c:v>0.91</c:v>
                </c:pt>
                <c:pt idx="274">
                  <c:v>0.86</c:v>
                </c:pt>
                <c:pt idx="275">
                  <c:v>1.02</c:v>
                </c:pt>
                <c:pt idx="276">
                  <c:v>1.08</c:v>
                </c:pt>
                <c:pt idx="277">
                  <c:v>1.04</c:v>
                </c:pt>
                <c:pt idx="278">
                  <c:v>0.93</c:v>
                </c:pt>
                <c:pt idx="279">
                  <c:v>0.78</c:v>
                </c:pt>
                <c:pt idx="280">
                  <c:v>0.75</c:v>
                </c:pt>
                <c:pt idx="281">
                  <c:v>0.97</c:v>
                </c:pt>
                <c:pt idx="282">
                  <c:v>1.18</c:v>
                </c:pt>
                <c:pt idx="283">
                  <c:v>1.29</c:v>
                </c:pt>
                <c:pt idx="284">
                  <c:v>1.32</c:v>
                </c:pt>
                <c:pt idx="285">
                  <c:v>1.25</c:v>
                </c:pt>
                <c:pt idx="286">
                  <c:v>1.29</c:v>
                </c:pt>
                <c:pt idx="287">
                  <c:v>1.41</c:v>
                </c:pt>
                <c:pt idx="288">
                  <c:v>1.5</c:v>
                </c:pt>
                <c:pt idx="289">
                  <c:v>1.53</c:v>
                </c:pt>
                <c:pt idx="290">
                  <c:v>1.53</c:v>
                </c:pt>
                <c:pt idx="291">
                  <c:v>1.54</c:v>
                </c:pt>
                <c:pt idx="292">
                  <c:v>1.61</c:v>
                </c:pt>
                <c:pt idx="293">
                  <c:v>1.64</c:v>
                </c:pt>
                <c:pt idx="294">
                  <c:v>1.61</c:v>
                </c:pt>
                <c:pt idx="295">
                  <c:v>1.53</c:v>
                </c:pt>
                <c:pt idx="296">
                  <c:v>1.39</c:v>
                </c:pt>
                <c:pt idx="297">
                  <c:v>1.31</c:v>
                </c:pt>
                <c:pt idx="298">
                  <c:v>1.26</c:v>
                </c:pt>
                <c:pt idx="299">
                  <c:v>1.22</c:v>
                </c:pt>
                <c:pt idx="300">
                  <c:v>1.18</c:v>
                </c:pt>
                <c:pt idx="301">
                  <c:v>1.1100000000000001</c:v>
                </c:pt>
                <c:pt idx="302">
                  <c:v>1.04</c:v>
                </c:pt>
                <c:pt idx="303">
                  <c:v>0.98</c:v>
                </c:pt>
                <c:pt idx="304">
                  <c:v>0.95</c:v>
                </c:pt>
                <c:pt idx="305">
                  <c:v>0.92</c:v>
                </c:pt>
                <c:pt idx="306">
                  <c:v>0.86</c:v>
                </c:pt>
                <c:pt idx="307">
                  <c:v>0.76</c:v>
                </c:pt>
                <c:pt idx="308">
                  <c:v>0.68</c:v>
                </c:pt>
                <c:pt idx="309">
                  <c:v>0.63</c:v>
                </c:pt>
                <c:pt idx="310">
                  <c:v>0.63</c:v>
                </c:pt>
                <c:pt idx="311">
                  <c:v>0.48</c:v>
                </c:pt>
                <c:pt idx="312">
                  <c:v>0.25</c:v>
                </c:pt>
                <c:pt idx="313">
                  <c:v>0.16</c:v>
                </c:pt>
                <c:pt idx="314">
                  <c:v>0.13</c:v>
                </c:pt>
                <c:pt idx="315">
                  <c:v>0.2</c:v>
                </c:pt>
                <c:pt idx="316">
                  <c:v>0.27</c:v>
                </c:pt>
                <c:pt idx="317">
                  <c:v>0.28000000000000003</c:v>
                </c:pt>
                <c:pt idx="318">
                  <c:v>0.25</c:v>
                </c:pt>
                <c:pt idx="319">
                  <c:v>0.19</c:v>
                </c:pt>
                <c:pt idx="320">
                  <c:v>0.13</c:v>
                </c:pt>
                <c:pt idx="321">
                  <c:v>0.11</c:v>
                </c:pt>
                <c:pt idx="322">
                  <c:v>0.06</c:v>
                </c:pt>
                <c:pt idx="323">
                  <c:v>0.02</c:v>
                </c:pt>
                <c:pt idx="324">
                  <c:v>-0.12</c:v>
                </c:pt>
                <c:pt idx="325">
                  <c:v>-0.3</c:v>
                </c:pt>
                <c:pt idx="326">
                  <c:v>-0.43</c:v>
                </c:pt>
                <c:pt idx="327">
                  <c:v>-0.56999999999999995</c:v>
                </c:pt>
                <c:pt idx="328">
                  <c:v>-0.69</c:v>
                </c:pt>
                <c:pt idx="329">
                  <c:v>-0.75</c:v>
                </c:pt>
                <c:pt idx="330">
                  <c:v>-0.75</c:v>
                </c:pt>
                <c:pt idx="331">
                  <c:v>-0.75</c:v>
                </c:pt>
                <c:pt idx="332">
                  <c:v>-0.78</c:v>
                </c:pt>
                <c:pt idx="333">
                  <c:v>-0.85</c:v>
                </c:pt>
                <c:pt idx="334">
                  <c:v>-0.93</c:v>
                </c:pt>
                <c:pt idx="335">
                  <c:v>-1</c:v>
                </c:pt>
                <c:pt idx="336">
                  <c:v>-1.08</c:v>
                </c:pt>
                <c:pt idx="337">
                  <c:v>-1.23</c:v>
                </c:pt>
                <c:pt idx="338">
                  <c:v>-1.4</c:v>
                </c:pt>
                <c:pt idx="339">
                  <c:v>-1.64</c:v>
                </c:pt>
                <c:pt idx="340">
                  <c:v>-1.92</c:v>
                </c:pt>
                <c:pt idx="341">
                  <c:v>-2.25</c:v>
                </c:pt>
                <c:pt idx="342">
                  <c:v>-2.54</c:v>
                </c:pt>
                <c:pt idx="343">
                  <c:v>-2.74</c:v>
                </c:pt>
                <c:pt idx="344">
                  <c:v>-2.85</c:v>
                </c:pt>
                <c:pt idx="345">
                  <c:v>-2.77</c:v>
                </c:pt>
                <c:pt idx="346">
                  <c:v>-2.58</c:v>
                </c:pt>
                <c:pt idx="347">
                  <c:v>-2.41</c:v>
                </c:pt>
                <c:pt idx="348">
                  <c:v>-2.44</c:v>
                </c:pt>
                <c:pt idx="349">
                  <c:v>-2.65</c:v>
                </c:pt>
                <c:pt idx="350">
                  <c:v>-2.77</c:v>
                </c:pt>
                <c:pt idx="351">
                  <c:v>-2.65</c:v>
                </c:pt>
                <c:pt idx="352">
                  <c:v>-2.2000000000000002</c:v>
                </c:pt>
                <c:pt idx="353">
                  <c:v>-0.88</c:v>
                </c:pt>
                <c:pt idx="354">
                  <c:v>2.62</c:v>
                </c:pt>
                <c:pt idx="355">
                  <c:v>10</c:v>
                </c:pt>
                <c:pt idx="356">
                  <c:v>21.74</c:v>
                </c:pt>
                <c:pt idx="357">
                  <c:v>35.630000000000003</c:v>
                </c:pt>
                <c:pt idx="358">
                  <c:v>46.81</c:v>
                </c:pt>
                <c:pt idx="359">
                  <c:v>50.84</c:v>
                </c:pt>
                <c:pt idx="360">
                  <c:v>47.52</c:v>
                </c:pt>
                <c:pt idx="361">
                  <c:v>40.6</c:v>
                </c:pt>
                <c:pt idx="362">
                  <c:v>34.659999999999997</c:v>
                </c:pt>
                <c:pt idx="363">
                  <c:v>30.32</c:v>
                </c:pt>
                <c:pt idx="364">
                  <c:v>27.71</c:v>
                </c:pt>
                <c:pt idx="365">
                  <c:v>27.37</c:v>
                </c:pt>
                <c:pt idx="366">
                  <c:v>26.88</c:v>
                </c:pt>
                <c:pt idx="367">
                  <c:v>26.18</c:v>
                </c:pt>
                <c:pt idx="368">
                  <c:v>25.99</c:v>
                </c:pt>
                <c:pt idx="369">
                  <c:v>25.77</c:v>
                </c:pt>
                <c:pt idx="370">
                  <c:v>25.49</c:v>
                </c:pt>
                <c:pt idx="371">
                  <c:v>25.25</c:v>
                </c:pt>
                <c:pt idx="372">
                  <c:v>24.97</c:v>
                </c:pt>
                <c:pt idx="373">
                  <c:v>24.57</c:v>
                </c:pt>
                <c:pt idx="374">
                  <c:v>24.32</c:v>
                </c:pt>
                <c:pt idx="375">
                  <c:v>24.21</c:v>
                </c:pt>
                <c:pt idx="376">
                  <c:v>24.13</c:v>
                </c:pt>
                <c:pt idx="377">
                  <c:v>24.04</c:v>
                </c:pt>
                <c:pt idx="378">
                  <c:v>23.93</c:v>
                </c:pt>
                <c:pt idx="379">
                  <c:v>23.78</c:v>
                </c:pt>
                <c:pt idx="380">
                  <c:v>23.53</c:v>
                </c:pt>
                <c:pt idx="381">
                  <c:v>23.16</c:v>
                </c:pt>
                <c:pt idx="382">
                  <c:v>22.65</c:v>
                </c:pt>
                <c:pt idx="383">
                  <c:v>21.92</c:v>
                </c:pt>
                <c:pt idx="384">
                  <c:v>21.13</c:v>
                </c:pt>
                <c:pt idx="385">
                  <c:v>20.36</c:v>
                </c:pt>
                <c:pt idx="386">
                  <c:v>19.55</c:v>
                </c:pt>
                <c:pt idx="387">
                  <c:v>18.78</c:v>
                </c:pt>
                <c:pt idx="388">
                  <c:v>18.100000000000001</c:v>
                </c:pt>
                <c:pt idx="389">
                  <c:v>17.559999999999999</c:v>
                </c:pt>
                <c:pt idx="390">
                  <c:v>17.21</c:v>
                </c:pt>
                <c:pt idx="391">
                  <c:v>17.010000000000002</c:v>
                </c:pt>
                <c:pt idx="392">
                  <c:v>16.91</c:v>
                </c:pt>
                <c:pt idx="393">
                  <c:v>16.93</c:v>
                </c:pt>
                <c:pt idx="394">
                  <c:v>16.98</c:v>
                </c:pt>
                <c:pt idx="395">
                  <c:v>16.98</c:v>
                </c:pt>
                <c:pt idx="396">
                  <c:v>16.899999999999999</c:v>
                </c:pt>
                <c:pt idx="397">
                  <c:v>16.66</c:v>
                </c:pt>
                <c:pt idx="398">
                  <c:v>16.23</c:v>
                </c:pt>
                <c:pt idx="399">
                  <c:v>15.6</c:v>
                </c:pt>
                <c:pt idx="400">
                  <c:v>14.86</c:v>
                </c:pt>
                <c:pt idx="401">
                  <c:v>14.08</c:v>
                </c:pt>
                <c:pt idx="402">
                  <c:v>13.33</c:v>
                </c:pt>
                <c:pt idx="403">
                  <c:v>12.56</c:v>
                </c:pt>
                <c:pt idx="404">
                  <c:v>11.69</c:v>
                </c:pt>
                <c:pt idx="405">
                  <c:v>10.84</c:v>
                </c:pt>
                <c:pt idx="406">
                  <c:v>10.130000000000001</c:v>
                </c:pt>
                <c:pt idx="407">
                  <c:v>9.6199999999999992</c:v>
                </c:pt>
                <c:pt idx="408">
                  <c:v>9.27</c:v>
                </c:pt>
                <c:pt idx="409">
                  <c:v>8.89</c:v>
                </c:pt>
                <c:pt idx="410">
                  <c:v>8.5500000000000007</c:v>
                </c:pt>
                <c:pt idx="411">
                  <c:v>8.23</c:v>
                </c:pt>
                <c:pt idx="412">
                  <c:v>7.74</c:v>
                </c:pt>
                <c:pt idx="413">
                  <c:v>7.34</c:v>
                </c:pt>
                <c:pt idx="414">
                  <c:v>7.13</c:v>
                </c:pt>
                <c:pt idx="415">
                  <c:v>6.98</c:v>
                </c:pt>
                <c:pt idx="416">
                  <c:v>6.54</c:v>
                </c:pt>
                <c:pt idx="417">
                  <c:v>6.1</c:v>
                </c:pt>
                <c:pt idx="418">
                  <c:v>5.77</c:v>
                </c:pt>
                <c:pt idx="419">
                  <c:v>5.31</c:v>
                </c:pt>
                <c:pt idx="420">
                  <c:v>4.87</c:v>
                </c:pt>
                <c:pt idx="421">
                  <c:v>4.41</c:v>
                </c:pt>
                <c:pt idx="422">
                  <c:v>3.93</c:v>
                </c:pt>
                <c:pt idx="423">
                  <c:v>3.44</c:v>
                </c:pt>
                <c:pt idx="424">
                  <c:v>2.99</c:v>
                </c:pt>
                <c:pt idx="425">
                  <c:v>2.6</c:v>
                </c:pt>
                <c:pt idx="426">
                  <c:v>2.27</c:v>
                </c:pt>
                <c:pt idx="427">
                  <c:v>1.99</c:v>
                </c:pt>
                <c:pt idx="428">
                  <c:v>1.73</c:v>
                </c:pt>
                <c:pt idx="429">
                  <c:v>1.49</c:v>
                </c:pt>
                <c:pt idx="430">
                  <c:v>1.33</c:v>
                </c:pt>
                <c:pt idx="431">
                  <c:v>1.27</c:v>
                </c:pt>
                <c:pt idx="432">
                  <c:v>1.21</c:v>
                </c:pt>
                <c:pt idx="433">
                  <c:v>1.03</c:v>
                </c:pt>
                <c:pt idx="434">
                  <c:v>0.8</c:v>
                </c:pt>
                <c:pt idx="435">
                  <c:v>0.75</c:v>
                </c:pt>
                <c:pt idx="436">
                  <c:v>0.84</c:v>
                </c:pt>
                <c:pt idx="437">
                  <c:v>0.91</c:v>
                </c:pt>
                <c:pt idx="438">
                  <c:v>0.77</c:v>
                </c:pt>
                <c:pt idx="439">
                  <c:v>0.57999999999999996</c:v>
                </c:pt>
                <c:pt idx="440">
                  <c:v>0.49</c:v>
                </c:pt>
                <c:pt idx="441">
                  <c:v>0.41</c:v>
                </c:pt>
                <c:pt idx="442">
                  <c:v>0.35</c:v>
                </c:pt>
                <c:pt idx="443">
                  <c:v>0.39</c:v>
                </c:pt>
                <c:pt idx="444">
                  <c:v>0.39</c:v>
                </c:pt>
                <c:pt idx="445">
                  <c:v>0.24</c:v>
                </c:pt>
                <c:pt idx="446">
                  <c:v>-7.0000000000000007E-2</c:v>
                </c:pt>
                <c:pt idx="447">
                  <c:v>-0.25</c:v>
                </c:pt>
                <c:pt idx="448">
                  <c:v>-0.19</c:v>
                </c:pt>
                <c:pt idx="449">
                  <c:v>-0.22</c:v>
                </c:pt>
                <c:pt idx="450">
                  <c:v>-0.36</c:v>
                </c:pt>
                <c:pt idx="451">
                  <c:v>-0.54</c:v>
                </c:pt>
                <c:pt idx="452">
                  <c:v>-0.68</c:v>
                </c:pt>
                <c:pt idx="453">
                  <c:v>-0.8</c:v>
                </c:pt>
                <c:pt idx="454">
                  <c:v>-0.89</c:v>
                </c:pt>
                <c:pt idx="455">
                  <c:v>-0.96</c:v>
                </c:pt>
                <c:pt idx="456">
                  <c:v>-1.01</c:v>
                </c:pt>
                <c:pt idx="457">
                  <c:v>-1.01</c:v>
                </c:pt>
                <c:pt idx="458">
                  <c:v>-0.96</c:v>
                </c:pt>
                <c:pt idx="459">
                  <c:v>-0.93</c:v>
                </c:pt>
                <c:pt idx="460">
                  <c:v>-1.01</c:v>
                </c:pt>
                <c:pt idx="461">
                  <c:v>-1.17</c:v>
                </c:pt>
                <c:pt idx="462">
                  <c:v>-1.22</c:v>
                </c:pt>
                <c:pt idx="463">
                  <c:v>-1.04</c:v>
                </c:pt>
                <c:pt idx="464">
                  <c:v>-0.79</c:v>
                </c:pt>
                <c:pt idx="465">
                  <c:v>-0.71</c:v>
                </c:pt>
                <c:pt idx="466">
                  <c:v>-0.77</c:v>
                </c:pt>
                <c:pt idx="467">
                  <c:v>-0.8</c:v>
                </c:pt>
                <c:pt idx="468">
                  <c:v>-0.72</c:v>
                </c:pt>
                <c:pt idx="469">
                  <c:v>-0.61</c:v>
                </c:pt>
                <c:pt idx="470">
                  <c:v>-0.5</c:v>
                </c:pt>
                <c:pt idx="471">
                  <c:v>-0.39</c:v>
                </c:pt>
                <c:pt idx="472">
                  <c:v>-0.26</c:v>
                </c:pt>
                <c:pt idx="473">
                  <c:v>-0.06</c:v>
                </c:pt>
                <c:pt idx="474">
                  <c:v>0.19</c:v>
                </c:pt>
                <c:pt idx="475">
                  <c:v>0.22</c:v>
                </c:pt>
                <c:pt idx="476">
                  <c:v>-0.06</c:v>
                </c:pt>
                <c:pt idx="477">
                  <c:v>-0.36</c:v>
                </c:pt>
                <c:pt idx="478">
                  <c:v>-0.41</c:v>
                </c:pt>
                <c:pt idx="479">
                  <c:v>-0.25</c:v>
                </c:pt>
                <c:pt idx="480">
                  <c:v>-0.15</c:v>
                </c:pt>
                <c:pt idx="481">
                  <c:v>-0.33</c:v>
                </c:pt>
                <c:pt idx="482">
                  <c:v>-0.46</c:v>
                </c:pt>
                <c:pt idx="483">
                  <c:v>-0.25</c:v>
                </c:pt>
                <c:pt idx="484">
                  <c:v>0.31</c:v>
                </c:pt>
                <c:pt idx="485">
                  <c:v>0.38</c:v>
                </c:pt>
                <c:pt idx="486">
                  <c:v>0</c:v>
                </c:pt>
                <c:pt idx="487">
                  <c:v>-7.0000000000000007E-2</c:v>
                </c:pt>
                <c:pt idx="488">
                  <c:v>-0.06</c:v>
                </c:pt>
                <c:pt idx="489">
                  <c:v>0.14000000000000001</c:v>
                </c:pt>
                <c:pt idx="490">
                  <c:v>0.3</c:v>
                </c:pt>
                <c:pt idx="491">
                  <c:v>0.22</c:v>
                </c:pt>
                <c:pt idx="492">
                  <c:v>-0.32</c:v>
                </c:pt>
                <c:pt idx="493">
                  <c:v>-0.84</c:v>
                </c:pt>
                <c:pt idx="494">
                  <c:v>-1</c:v>
                </c:pt>
                <c:pt idx="495">
                  <c:v>-1.01</c:v>
                </c:pt>
                <c:pt idx="496">
                  <c:v>-0.76</c:v>
                </c:pt>
                <c:pt idx="497">
                  <c:v>-0.51</c:v>
                </c:pt>
                <c:pt idx="498">
                  <c:v>-0.45</c:v>
                </c:pt>
                <c:pt idx="499">
                  <c:v>-0.57999999999999996</c:v>
                </c:pt>
                <c:pt idx="500">
                  <c:v>-0.79</c:v>
                </c:pt>
                <c:pt idx="501">
                  <c:v>-0.94</c:v>
                </c:pt>
                <c:pt idx="502">
                  <c:v>-1.08</c:v>
                </c:pt>
                <c:pt idx="503">
                  <c:v>-1.31</c:v>
                </c:pt>
                <c:pt idx="504">
                  <c:v>-1.43</c:v>
                </c:pt>
                <c:pt idx="505">
                  <c:v>-1.46</c:v>
                </c:pt>
                <c:pt idx="506">
                  <c:v>-1.56</c:v>
                </c:pt>
                <c:pt idx="507">
                  <c:v>-1.66</c:v>
                </c:pt>
                <c:pt idx="508">
                  <c:v>-1.74</c:v>
                </c:pt>
                <c:pt idx="509">
                  <c:v>-1.78</c:v>
                </c:pt>
                <c:pt idx="510">
                  <c:v>-1.77</c:v>
                </c:pt>
                <c:pt idx="511">
                  <c:v>-1.79</c:v>
                </c:pt>
                <c:pt idx="512">
                  <c:v>-1.85</c:v>
                </c:pt>
                <c:pt idx="513">
                  <c:v>-1.89</c:v>
                </c:pt>
                <c:pt idx="514">
                  <c:v>-1.97</c:v>
                </c:pt>
                <c:pt idx="515">
                  <c:v>-2.06</c:v>
                </c:pt>
                <c:pt idx="516">
                  <c:v>-2.1</c:v>
                </c:pt>
                <c:pt idx="517">
                  <c:v>-1.95</c:v>
                </c:pt>
                <c:pt idx="518">
                  <c:v>-1.81</c:v>
                </c:pt>
                <c:pt idx="519">
                  <c:v>-2.13</c:v>
                </c:pt>
                <c:pt idx="520">
                  <c:v>-2.8</c:v>
                </c:pt>
                <c:pt idx="521">
                  <c:v>-3.23</c:v>
                </c:pt>
                <c:pt idx="522">
                  <c:v>-2.95</c:v>
                </c:pt>
                <c:pt idx="523">
                  <c:v>-3.22</c:v>
                </c:pt>
                <c:pt idx="524">
                  <c:v>-3.22</c:v>
                </c:pt>
                <c:pt idx="525">
                  <c:v>-2.89</c:v>
                </c:pt>
                <c:pt idx="526">
                  <c:v>-3.17</c:v>
                </c:pt>
                <c:pt idx="527">
                  <c:v>-3.24</c:v>
                </c:pt>
                <c:pt idx="528">
                  <c:v>-3.29</c:v>
                </c:pt>
                <c:pt idx="529">
                  <c:v>-3.43</c:v>
                </c:pt>
                <c:pt idx="530">
                  <c:v>-3.69</c:v>
                </c:pt>
                <c:pt idx="531">
                  <c:v>-3.86</c:v>
                </c:pt>
                <c:pt idx="532">
                  <c:v>-4.04</c:v>
                </c:pt>
                <c:pt idx="533">
                  <c:v>-4.2</c:v>
                </c:pt>
                <c:pt idx="534">
                  <c:v>-4.33</c:v>
                </c:pt>
                <c:pt idx="535">
                  <c:v>-4.46</c:v>
                </c:pt>
                <c:pt idx="536">
                  <c:v>-4.59</c:v>
                </c:pt>
                <c:pt idx="537">
                  <c:v>-4.7</c:v>
                </c:pt>
                <c:pt idx="538">
                  <c:v>-4.79</c:v>
                </c:pt>
                <c:pt idx="539">
                  <c:v>-4.92</c:v>
                </c:pt>
                <c:pt idx="540">
                  <c:v>-5.08</c:v>
                </c:pt>
                <c:pt idx="541">
                  <c:v>-5.09</c:v>
                </c:pt>
                <c:pt idx="542">
                  <c:v>-5.01</c:v>
                </c:pt>
                <c:pt idx="543">
                  <c:v>-4.76</c:v>
                </c:pt>
                <c:pt idx="544">
                  <c:v>-4.63</c:v>
                </c:pt>
                <c:pt idx="545">
                  <c:v>-5.23</c:v>
                </c:pt>
                <c:pt idx="546">
                  <c:v>-6.42</c:v>
                </c:pt>
                <c:pt idx="547">
                  <c:v>-7.11</c:v>
                </c:pt>
                <c:pt idx="548">
                  <c:v>-6.89</c:v>
                </c:pt>
                <c:pt idx="549">
                  <c:v>-6.25</c:v>
                </c:pt>
                <c:pt idx="550">
                  <c:v>-5.54</c:v>
                </c:pt>
                <c:pt idx="551">
                  <c:v>-5.05</c:v>
                </c:pt>
                <c:pt idx="552">
                  <c:v>-4.9400000000000004</c:v>
                </c:pt>
                <c:pt idx="553">
                  <c:v>-5.31</c:v>
                </c:pt>
                <c:pt idx="554">
                  <c:v>-5.99</c:v>
                </c:pt>
                <c:pt idx="555">
                  <c:v>-6.6</c:v>
                </c:pt>
                <c:pt idx="556">
                  <c:v>-6.83</c:v>
                </c:pt>
                <c:pt idx="557">
                  <c:v>-6.64</c:v>
                </c:pt>
                <c:pt idx="558">
                  <c:v>-6.32</c:v>
                </c:pt>
                <c:pt idx="559">
                  <c:v>-6.16</c:v>
                </c:pt>
                <c:pt idx="560">
                  <c:v>-6.21</c:v>
                </c:pt>
                <c:pt idx="561">
                  <c:v>-6.19</c:v>
                </c:pt>
                <c:pt idx="562">
                  <c:v>-6.04</c:v>
                </c:pt>
                <c:pt idx="563">
                  <c:v>-5.95</c:v>
                </c:pt>
                <c:pt idx="564">
                  <c:v>-5.96</c:v>
                </c:pt>
                <c:pt idx="565">
                  <c:v>-6.17</c:v>
                </c:pt>
                <c:pt idx="566">
                  <c:v>-6.5</c:v>
                </c:pt>
                <c:pt idx="567">
                  <c:v>-6.69</c:v>
                </c:pt>
                <c:pt idx="568">
                  <c:v>-6.54</c:v>
                </c:pt>
                <c:pt idx="569">
                  <c:v>-6.16</c:v>
                </c:pt>
                <c:pt idx="570">
                  <c:v>-5.82</c:v>
                </c:pt>
                <c:pt idx="571">
                  <c:v>-5.57</c:v>
                </c:pt>
                <c:pt idx="572">
                  <c:v>-5.16</c:v>
                </c:pt>
                <c:pt idx="573">
                  <c:v>-4.43</c:v>
                </c:pt>
                <c:pt idx="574">
                  <c:v>-4.58</c:v>
                </c:pt>
                <c:pt idx="575">
                  <c:v>-5.54</c:v>
                </c:pt>
                <c:pt idx="576">
                  <c:v>-6.26</c:v>
                </c:pt>
                <c:pt idx="577">
                  <c:v>-6.13</c:v>
                </c:pt>
                <c:pt idx="578">
                  <c:v>-5.94</c:v>
                </c:pt>
                <c:pt idx="579">
                  <c:v>-6</c:v>
                </c:pt>
                <c:pt idx="580">
                  <c:v>-5.39</c:v>
                </c:pt>
                <c:pt idx="581">
                  <c:v>-4.5999999999999996</c:v>
                </c:pt>
                <c:pt idx="582">
                  <c:v>-4.07</c:v>
                </c:pt>
                <c:pt idx="583">
                  <c:v>-3.85</c:v>
                </c:pt>
                <c:pt idx="584">
                  <c:v>-3.6</c:v>
                </c:pt>
                <c:pt idx="585">
                  <c:v>-3.47</c:v>
                </c:pt>
                <c:pt idx="586">
                  <c:v>-3.92</c:v>
                </c:pt>
                <c:pt idx="587">
                  <c:v>-4.82</c:v>
                </c:pt>
                <c:pt idx="588">
                  <c:v>-5.1100000000000003</c:v>
                </c:pt>
                <c:pt idx="589">
                  <c:v>-4.22</c:v>
                </c:pt>
                <c:pt idx="590">
                  <c:v>-3.45</c:v>
                </c:pt>
                <c:pt idx="591">
                  <c:v>-3.18</c:v>
                </c:pt>
                <c:pt idx="592">
                  <c:v>-2.63</c:v>
                </c:pt>
                <c:pt idx="593">
                  <c:v>-2.15</c:v>
                </c:pt>
                <c:pt idx="594">
                  <c:v>-2.21</c:v>
                </c:pt>
                <c:pt idx="595">
                  <c:v>-3.07</c:v>
                </c:pt>
                <c:pt idx="596">
                  <c:v>-3.61</c:v>
                </c:pt>
                <c:pt idx="597">
                  <c:v>-3.22</c:v>
                </c:pt>
                <c:pt idx="598">
                  <c:v>-2.76</c:v>
                </c:pt>
                <c:pt idx="599">
                  <c:v>-2.5</c:v>
                </c:pt>
                <c:pt idx="600">
                  <c:v>-2.4500000000000002</c:v>
                </c:pt>
                <c:pt idx="601">
                  <c:v>-2.41</c:v>
                </c:pt>
                <c:pt idx="602">
                  <c:v>-2.27</c:v>
                </c:pt>
                <c:pt idx="603">
                  <c:v>-2.11</c:v>
                </c:pt>
                <c:pt idx="604">
                  <c:v>-1.95</c:v>
                </c:pt>
                <c:pt idx="605">
                  <c:v>-1.84</c:v>
                </c:pt>
                <c:pt idx="606">
                  <c:v>-1.86</c:v>
                </c:pt>
                <c:pt idx="607">
                  <c:v>-1.99</c:v>
                </c:pt>
                <c:pt idx="608">
                  <c:v>-2.21</c:v>
                </c:pt>
                <c:pt idx="609">
                  <c:v>-2.0099999999999998</c:v>
                </c:pt>
                <c:pt idx="610">
                  <c:v>-1.63</c:v>
                </c:pt>
                <c:pt idx="611">
                  <c:v>-1.22</c:v>
                </c:pt>
                <c:pt idx="612">
                  <c:v>-1.43</c:v>
                </c:pt>
                <c:pt idx="613">
                  <c:v>-1.48</c:v>
                </c:pt>
                <c:pt idx="614">
                  <c:v>-1.21</c:v>
                </c:pt>
                <c:pt idx="615">
                  <c:v>-1.54</c:v>
                </c:pt>
                <c:pt idx="616">
                  <c:v>-1.7</c:v>
                </c:pt>
                <c:pt idx="617">
                  <c:v>-1.69</c:v>
                </c:pt>
                <c:pt idx="618">
                  <c:v>-1.54</c:v>
                </c:pt>
                <c:pt idx="619">
                  <c:v>-1.46</c:v>
                </c:pt>
                <c:pt idx="620">
                  <c:v>-1.51</c:v>
                </c:pt>
                <c:pt idx="621">
                  <c:v>-1.74</c:v>
                </c:pt>
                <c:pt idx="622">
                  <c:v>-1.73</c:v>
                </c:pt>
                <c:pt idx="623">
                  <c:v>-1.53</c:v>
                </c:pt>
                <c:pt idx="624">
                  <c:v>-1.29</c:v>
                </c:pt>
                <c:pt idx="625">
                  <c:v>-1.32</c:v>
                </c:pt>
                <c:pt idx="626">
                  <c:v>-1.48</c:v>
                </c:pt>
                <c:pt idx="627">
                  <c:v>-1.43</c:v>
                </c:pt>
                <c:pt idx="628">
                  <c:v>-1.58</c:v>
                </c:pt>
                <c:pt idx="629">
                  <c:v>-1.72</c:v>
                </c:pt>
                <c:pt idx="630">
                  <c:v>-1.7</c:v>
                </c:pt>
                <c:pt idx="631">
                  <c:v>-1.48</c:v>
                </c:pt>
                <c:pt idx="632">
                  <c:v>-1.27</c:v>
                </c:pt>
                <c:pt idx="633">
                  <c:v>-1.38</c:v>
                </c:pt>
                <c:pt idx="634">
                  <c:v>-1.66</c:v>
                </c:pt>
                <c:pt idx="635">
                  <c:v>-1.81</c:v>
                </c:pt>
                <c:pt idx="636">
                  <c:v>-1.64</c:v>
                </c:pt>
                <c:pt idx="637">
                  <c:v>-1.51</c:v>
                </c:pt>
                <c:pt idx="638">
                  <c:v>-1.57</c:v>
                </c:pt>
                <c:pt idx="639">
                  <c:v>-1.64</c:v>
                </c:pt>
                <c:pt idx="640">
                  <c:v>-1.77</c:v>
                </c:pt>
                <c:pt idx="641">
                  <c:v>-1.84</c:v>
                </c:pt>
                <c:pt idx="642">
                  <c:v>-1.77</c:v>
                </c:pt>
                <c:pt idx="643">
                  <c:v>-1.64</c:v>
                </c:pt>
                <c:pt idx="644">
                  <c:v>-1.51</c:v>
                </c:pt>
                <c:pt idx="645">
                  <c:v>-1.35</c:v>
                </c:pt>
                <c:pt idx="646">
                  <c:v>-1.34</c:v>
                </c:pt>
                <c:pt idx="647">
                  <c:v>-1.49</c:v>
                </c:pt>
                <c:pt idx="648">
                  <c:v>-1.71</c:v>
                </c:pt>
                <c:pt idx="649">
                  <c:v>-1.84</c:v>
                </c:pt>
                <c:pt idx="650">
                  <c:v>-1.72</c:v>
                </c:pt>
                <c:pt idx="651">
                  <c:v>-1.41</c:v>
                </c:pt>
                <c:pt idx="652">
                  <c:v>-1.28</c:v>
                </c:pt>
                <c:pt idx="653">
                  <c:v>-1.39</c:v>
                </c:pt>
                <c:pt idx="654">
                  <c:v>-1.48</c:v>
                </c:pt>
                <c:pt idx="655">
                  <c:v>-1.59</c:v>
                </c:pt>
                <c:pt idx="656">
                  <c:v>-1.75</c:v>
                </c:pt>
                <c:pt idx="657">
                  <c:v>-1.74</c:v>
                </c:pt>
                <c:pt idx="658">
                  <c:v>-1.5</c:v>
                </c:pt>
                <c:pt idx="659">
                  <c:v>-1.19</c:v>
                </c:pt>
                <c:pt idx="660">
                  <c:v>-1.24</c:v>
                </c:pt>
                <c:pt idx="661">
                  <c:v>-1.52</c:v>
                </c:pt>
                <c:pt idx="662">
                  <c:v>-1.56</c:v>
                </c:pt>
                <c:pt idx="663">
                  <c:v>-1.53</c:v>
                </c:pt>
                <c:pt idx="664">
                  <c:v>-1.43</c:v>
                </c:pt>
                <c:pt idx="665">
                  <c:v>-1.3</c:v>
                </c:pt>
                <c:pt idx="666">
                  <c:v>-1.26</c:v>
                </c:pt>
                <c:pt idx="667">
                  <c:v>-1.33</c:v>
                </c:pt>
                <c:pt idx="668">
                  <c:v>-1.34</c:v>
                </c:pt>
                <c:pt idx="669">
                  <c:v>-1.28</c:v>
                </c:pt>
                <c:pt idx="670">
                  <c:v>-1.23</c:v>
                </c:pt>
                <c:pt idx="671">
                  <c:v>-1.24</c:v>
                </c:pt>
                <c:pt idx="672">
                  <c:v>-1.3</c:v>
                </c:pt>
                <c:pt idx="673">
                  <c:v>-1.28</c:v>
                </c:pt>
                <c:pt idx="674">
                  <c:v>-1.22</c:v>
                </c:pt>
                <c:pt idx="675">
                  <c:v>-1.0900000000000001</c:v>
                </c:pt>
                <c:pt idx="676">
                  <c:v>-1.02</c:v>
                </c:pt>
                <c:pt idx="677">
                  <c:v>-0.98</c:v>
                </c:pt>
                <c:pt idx="678">
                  <c:v>-0.9</c:v>
                </c:pt>
                <c:pt idx="679">
                  <c:v>-0.94</c:v>
                </c:pt>
                <c:pt idx="680">
                  <c:v>-1.05</c:v>
                </c:pt>
                <c:pt idx="681">
                  <c:v>-1.1000000000000001</c:v>
                </c:pt>
                <c:pt idx="682">
                  <c:v>-1.04</c:v>
                </c:pt>
                <c:pt idx="683">
                  <c:v>-0.98</c:v>
                </c:pt>
                <c:pt idx="684">
                  <c:v>-0.93</c:v>
                </c:pt>
                <c:pt idx="685">
                  <c:v>-0.89</c:v>
                </c:pt>
                <c:pt idx="686">
                  <c:v>-0.86</c:v>
                </c:pt>
                <c:pt idx="687">
                  <c:v>-0.82</c:v>
                </c:pt>
                <c:pt idx="688">
                  <c:v>-0.79</c:v>
                </c:pt>
                <c:pt idx="689">
                  <c:v>-0.78</c:v>
                </c:pt>
                <c:pt idx="690">
                  <c:v>-0.76</c:v>
                </c:pt>
                <c:pt idx="691">
                  <c:v>-0.71</c:v>
                </c:pt>
                <c:pt idx="692">
                  <c:v>-0.68</c:v>
                </c:pt>
                <c:pt idx="693">
                  <c:v>-0.68</c:v>
                </c:pt>
                <c:pt idx="694">
                  <c:v>-0.68</c:v>
                </c:pt>
                <c:pt idx="695">
                  <c:v>-0.59</c:v>
                </c:pt>
                <c:pt idx="696">
                  <c:v>-0.53</c:v>
                </c:pt>
                <c:pt idx="697">
                  <c:v>-0.55000000000000004</c:v>
                </c:pt>
                <c:pt idx="698">
                  <c:v>-0.55000000000000004</c:v>
                </c:pt>
                <c:pt idx="699">
                  <c:v>-0.53</c:v>
                </c:pt>
                <c:pt idx="700">
                  <c:v>-0.51</c:v>
                </c:pt>
                <c:pt idx="701">
                  <c:v>-0.49</c:v>
                </c:pt>
                <c:pt idx="702">
                  <c:v>-0.46</c:v>
                </c:pt>
                <c:pt idx="703">
                  <c:v>-0.42</c:v>
                </c:pt>
                <c:pt idx="704">
                  <c:v>-0.39</c:v>
                </c:pt>
                <c:pt idx="705">
                  <c:v>-0.36</c:v>
                </c:pt>
                <c:pt idx="706">
                  <c:v>-0.33</c:v>
                </c:pt>
                <c:pt idx="707">
                  <c:v>-0.31</c:v>
                </c:pt>
                <c:pt idx="708">
                  <c:v>-0.28000000000000003</c:v>
                </c:pt>
                <c:pt idx="709">
                  <c:v>-0.25</c:v>
                </c:pt>
                <c:pt idx="710">
                  <c:v>-0.23</c:v>
                </c:pt>
                <c:pt idx="711">
                  <c:v>-0.2</c:v>
                </c:pt>
                <c:pt idx="712">
                  <c:v>-0.17</c:v>
                </c:pt>
                <c:pt idx="713">
                  <c:v>-0.16</c:v>
                </c:pt>
                <c:pt idx="714">
                  <c:v>-0.26</c:v>
                </c:pt>
                <c:pt idx="715">
                  <c:v>-0.73</c:v>
                </c:pt>
                <c:pt idx="716">
                  <c:v>-0.08</c:v>
                </c:pt>
                <c:pt idx="717">
                  <c:v>-0.06</c:v>
                </c:pt>
                <c:pt idx="718">
                  <c:v>-0.03</c:v>
                </c:pt>
                <c:pt idx="719">
                  <c:v>0</c:v>
                </c:pt>
              </c:numCache>
            </c:numRef>
          </c:yVal>
          <c:smooth val="1"/>
          <c:extLst>
            <c:ext xmlns:c16="http://schemas.microsoft.com/office/drawing/2014/chart" uri="{C3380CC4-5D6E-409C-BE32-E72D297353CC}">
              <c16:uniqueId val="{00000002-9641-433B-AD4C-CAE3466B5F3B}"/>
            </c:ext>
          </c:extLst>
        </c:ser>
        <c:ser>
          <c:idx val="4"/>
          <c:order val="3"/>
          <c:tx>
            <c:strRef>
              <c:f>Sheet2!$F$4</c:f>
              <c:strCache>
                <c:ptCount val="1"/>
                <c:pt idx="0">
                  <c:v>D60T40</c:v>
                </c:pt>
              </c:strCache>
            </c:strRef>
          </c:tx>
          <c:spPr>
            <a:ln w="19050" cap="rnd">
              <a:solidFill>
                <a:schemeClr val="accent5"/>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Sheet2!$F$5:$F$725</c:f>
              <c:numCache>
                <c:formatCode>General</c:formatCode>
                <c:ptCount val="721"/>
                <c:pt idx="0">
                  <c:v>-0.01</c:v>
                </c:pt>
                <c:pt idx="1">
                  <c:v>0.01</c:v>
                </c:pt>
                <c:pt idx="2">
                  <c:v>0.03</c:v>
                </c:pt>
                <c:pt idx="3">
                  <c:v>0.05</c:v>
                </c:pt>
                <c:pt idx="4">
                  <c:v>7.0000000000000007E-2</c:v>
                </c:pt>
                <c:pt idx="5">
                  <c:v>0.09</c:v>
                </c:pt>
                <c:pt idx="6">
                  <c:v>0.11</c:v>
                </c:pt>
                <c:pt idx="7">
                  <c:v>0.13</c:v>
                </c:pt>
                <c:pt idx="8">
                  <c:v>0.15</c:v>
                </c:pt>
                <c:pt idx="9">
                  <c:v>0.17</c:v>
                </c:pt>
                <c:pt idx="10">
                  <c:v>0.17</c:v>
                </c:pt>
                <c:pt idx="11">
                  <c:v>0.18</c:v>
                </c:pt>
                <c:pt idx="12">
                  <c:v>0.23</c:v>
                </c:pt>
                <c:pt idx="13">
                  <c:v>0.28999999999999998</c:v>
                </c:pt>
                <c:pt idx="14">
                  <c:v>0.3</c:v>
                </c:pt>
                <c:pt idx="15">
                  <c:v>0.24</c:v>
                </c:pt>
                <c:pt idx="16">
                  <c:v>0.24</c:v>
                </c:pt>
                <c:pt idx="17">
                  <c:v>0.28000000000000003</c:v>
                </c:pt>
                <c:pt idx="18">
                  <c:v>0.28999999999999998</c:v>
                </c:pt>
                <c:pt idx="19">
                  <c:v>0.32</c:v>
                </c:pt>
                <c:pt idx="20">
                  <c:v>0.34</c:v>
                </c:pt>
                <c:pt idx="21">
                  <c:v>0.36</c:v>
                </c:pt>
                <c:pt idx="22">
                  <c:v>0.38</c:v>
                </c:pt>
                <c:pt idx="23">
                  <c:v>0.43</c:v>
                </c:pt>
                <c:pt idx="24">
                  <c:v>0.46</c:v>
                </c:pt>
                <c:pt idx="25">
                  <c:v>0.45</c:v>
                </c:pt>
                <c:pt idx="26">
                  <c:v>0.45</c:v>
                </c:pt>
                <c:pt idx="27">
                  <c:v>0.46</c:v>
                </c:pt>
                <c:pt idx="28">
                  <c:v>0.46</c:v>
                </c:pt>
                <c:pt idx="29">
                  <c:v>0.46</c:v>
                </c:pt>
                <c:pt idx="30">
                  <c:v>0.47</c:v>
                </c:pt>
                <c:pt idx="31">
                  <c:v>0.48</c:v>
                </c:pt>
                <c:pt idx="32">
                  <c:v>0.5</c:v>
                </c:pt>
                <c:pt idx="33">
                  <c:v>0.52</c:v>
                </c:pt>
                <c:pt idx="34">
                  <c:v>0.54</c:v>
                </c:pt>
                <c:pt idx="35">
                  <c:v>0.56999999999999995</c:v>
                </c:pt>
                <c:pt idx="36">
                  <c:v>0.59</c:v>
                </c:pt>
                <c:pt idx="37">
                  <c:v>0.55000000000000004</c:v>
                </c:pt>
                <c:pt idx="38">
                  <c:v>0.53</c:v>
                </c:pt>
                <c:pt idx="39">
                  <c:v>0.62</c:v>
                </c:pt>
                <c:pt idx="40">
                  <c:v>0.68</c:v>
                </c:pt>
                <c:pt idx="41">
                  <c:v>0.66</c:v>
                </c:pt>
                <c:pt idx="42">
                  <c:v>0.6</c:v>
                </c:pt>
                <c:pt idx="43">
                  <c:v>0.56999999999999995</c:v>
                </c:pt>
                <c:pt idx="44">
                  <c:v>0.59</c:v>
                </c:pt>
                <c:pt idx="45">
                  <c:v>0.61</c:v>
                </c:pt>
                <c:pt idx="46">
                  <c:v>0.65</c:v>
                </c:pt>
                <c:pt idx="47">
                  <c:v>0.68</c:v>
                </c:pt>
                <c:pt idx="48">
                  <c:v>0.68</c:v>
                </c:pt>
                <c:pt idx="49">
                  <c:v>0.66</c:v>
                </c:pt>
                <c:pt idx="50">
                  <c:v>0.68</c:v>
                </c:pt>
                <c:pt idx="51">
                  <c:v>0.71</c:v>
                </c:pt>
                <c:pt idx="52">
                  <c:v>0.65</c:v>
                </c:pt>
                <c:pt idx="53">
                  <c:v>0.62</c:v>
                </c:pt>
                <c:pt idx="54">
                  <c:v>0.68</c:v>
                </c:pt>
                <c:pt idx="55">
                  <c:v>0.76</c:v>
                </c:pt>
                <c:pt idx="56">
                  <c:v>0.81</c:v>
                </c:pt>
                <c:pt idx="57">
                  <c:v>0.82</c:v>
                </c:pt>
                <c:pt idx="58">
                  <c:v>0.79</c:v>
                </c:pt>
                <c:pt idx="59">
                  <c:v>0.7</c:v>
                </c:pt>
                <c:pt idx="60">
                  <c:v>0.48</c:v>
                </c:pt>
                <c:pt idx="61">
                  <c:v>0.35</c:v>
                </c:pt>
                <c:pt idx="62">
                  <c:v>0.33</c:v>
                </c:pt>
                <c:pt idx="63">
                  <c:v>0.4</c:v>
                </c:pt>
                <c:pt idx="64">
                  <c:v>0.68</c:v>
                </c:pt>
                <c:pt idx="65">
                  <c:v>0.89</c:v>
                </c:pt>
                <c:pt idx="66">
                  <c:v>1.02</c:v>
                </c:pt>
                <c:pt idx="67">
                  <c:v>0.88</c:v>
                </c:pt>
                <c:pt idx="68">
                  <c:v>0.71</c:v>
                </c:pt>
                <c:pt idx="69">
                  <c:v>0.89</c:v>
                </c:pt>
                <c:pt idx="70">
                  <c:v>0.97</c:v>
                </c:pt>
                <c:pt idx="71">
                  <c:v>0.88</c:v>
                </c:pt>
                <c:pt idx="72">
                  <c:v>0.8</c:v>
                </c:pt>
                <c:pt idx="73">
                  <c:v>0.73</c:v>
                </c:pt>
                <c:pt idx="74">
                  <c:v>0.71</c:v>
                </c:pt>
                <c:pt idx="75">
                  <c:v>0.68</c:v>
                </c:pt>
                <c:pt idx="76">
                  <c:v>0.63</c:v>
                </c:pt>
                <c:pt idx="77">
                  <c:v>0.57999999999999996</c:v>
                </c:pt>
                <c:pt idx="78">
                  <c:v>0.62</c:v>
                </c:pt>
                <c:pt idx="79">
                  <c:v>0.82</c:v>
                </c:pt>
                <c:pt idx="80">
                  <c:v>1.17</c:v>
                </c:pt>
                <c:pt idx="81">
                  <c:v>1.34</c:v>
                </c:pt>
                <c:pt idx="82">
                  <c:v>1.19</c:v>
                </c:pt>
                <c:pt idx="83">
                  <c:v>0.73</c:v>
                </c:pt>
                <c:pt idx="84">
                  <c:v>0.54</c:v>
                </c:pt>
                <c:pt idx="85">
                  <c:v>0.45</c:v>
                </c:pt>
                <c:pt idx="86">
                  <c:v>0.28999999999999998</c:v>
                </c:pt>
                <c:pt idx="87">
                  <c:v>0.47</c:v>
                </c:pt>
                <c:pt idx="88">
                  <c:v>0.85</c:v>
                </c:pt>
                <c:pt idx="89">
                  <c:v>0.91</c:v>
                </c:pt>
                <c:pt idx="90">
                  <c:v>0.84</c:v>
                </c:pt>
                <c:pt idx="91">
                  <c:v>0.99</c:v>
                </c:pt>
                <c:pt idx="92">
                  <c:v>0.95</c:v>
                </c:pt>
                <c:pt idx="93">
                  <c:v>0.91</c:v>
                </c:pt>
                <c:pt idx="94">
                  <c:v>0.85</c:v>
                </c:pt>
                <c:pt idx="95">
                  <c:v>0.83</c:v>
                </c:pt>
                <c:pt idx="96">
                  <c:v>0.91</c:v>
                </c:pt>
                <c:pt idx="97">
                  <c:v>0.9</c:v>
                </c:pt>
                <c:pt idx="98">
                  <c:v>0.77</c:v>
                </c:pt>
                <c:pt idx="99">
                  <c:v>0.79</c:v>
                </c:pt>
                <c:pt idx="100">
                  <c:v>0.75</c:v>
                </c:pt>
                <c:pt idx="101">
                  <c:v>0.68</c:v>
                </c:pt>
                <c:pt idx="102">
                  <c:v>0.65</c:v>
                </c:pt>
                <c:pt idx="103">
                  <c:v>0.64</c:v>
                </c:pt>
                <c:pt idx="104">
                  <c:v>0.66</c:v>
                </c:pt>
                <c:pt idx="105">
                  <c:v>0.7</c:v>
                </c:pt>
                <c:pt idx="106">
                  <c:v>0.81</c:v>
                </c:pt>
                <c:pt idx="107">
                  <c:v>1.03</c:v>
                </c:pt>
                <c:pt idx="108">
                  <c:v>1.29</c:v>
                </c:pt>
                <c:pt idx="109">
                  <c:v>1.39</c:v>
                </c:pt>
                <c:pt idx="110">
                  <c:v>1.26</c:v>
                </c:pt>
                <c:pt idx="111">
                  <c:v>1</c:v>
                </c:pt>
                <c:pt idx="112">
                  <c:v>0.81</c:v>
                </c:pt>
                <c:pt idx="113">
                  <c:v>0.84</c:v>
                </c:pt>
                <c:pt idx="114">
                  <c:v>1.1100000000000001</c:v>
                </c:pt>
                <c:pt idx="115">
                  <c:v>1.28</c:v>
                </c:pt>
                <c:pt idx="116">
                  <c:v>1.07</c:v>
                </c:pt>
                <c:pt idx="117">
                  <c:v>0.82</c:v>
                </c:pt>
                <c:pt idx="118">
                  <c:v>0.77</c:v>
                </c:pt>
                <c:pt idx="119">
                  <c:v>0.73</c:v>
                </c:pt>
                <c:pt idx="120">
                  <c:v>0.66</c:v>
                </c:pt>
                <c:pt idx="121">
                  <c:v>0.65</c:v>
                </c:pt>
                <c:pt idx="122">
                  <c:v>0.73</c:v>
                </c:pt>
                <c:pt idx="123">
                  <c:v>0.87</c:v>
                </c:pt>
                <c:pt idx="124">
                  <c:v>1.05</c:v>
                </c:pt>
                <c:pt idx="125">
                  <c:v>1.18</c:v>
                </c:pt>
                <c:pt idx="126">
                  <c:v>1.22</c:v>
                </c:pt>
                <c:pt idx="127">
                  <c:v>1.1200000000000001</c:v>
                </c:pt>
                <c:pt idx="128">
                  <c:v>0.97</c:v>
                </c:pt>
                <c:pt idx="129">
                  <c:v>0.87</c:v>
                </c:pt>
                <c:pt idx="130">
                  <c:v>0.95</c:v>
                </c:pt>
                <c:pt idx="131">
                  <c:v>1.07</c:v>
                </c:pt>
                <c:pt idx="132">
                  <c:v>1.18</c:v>
                </c:pt>
                <c:pt idx="133">
                  <c:v>1.03</c:v>
                </c:pt>
                <c:pt idx="134">
                  <c:v>0.67</c:v>
                </c:pt>
                <c:pt idx="135">
                  <c:v>0.7</c:v>
                </c:pt>
                <c:pt idx="136">
                  <c:v>0.87</c:v>
                </c:pt>
                <c:pt idx="137">
                  <c:v>1.25</c:v>
                </c:pt>
                <c:pt idx="138">
                  <c:v>1.21</c:v>
                </c:pt>
                <c:pt idx="139">
                  <c:v>0.87</c:v>
                </c:pt>
                <c:pt idx="140">
                  <c:v>0.92</c:v>
                </c:pt>
                <c:pt idx="141">
                  <c:v>0.91</c:v>
                </c:pt>
                <c:pt idx="142">
                  <c:v>0.86</c:v>
                </c:pt>
                <c:pt idx="143">
                  <c:v>0.8</c:v>
                </c:pt>
                <c:pt idx="144">
                  <c:v>0.86</c:v>
                </c:pt>
                <c:pt idx="145">
                  <c:v>1.04</c:v>
                </c:pt>
                <c:pt idx="146">
                  <c:v>1.1399999999999999</c:v>
                </c:pt>
                <c:pt idx="147">
                  <c:v>1.08</c:v>
                </c:pt>
                <c:pt idx="148">
                  <c:v>0.97</c:v>
                </c:pt>
                <c:pt idx="149">
                  <c:v>1.02</c:v>
                </c:pt>
                <c:pt idx="150">
                  <c:v>1.03</c:v>
                </c:pt>
                <c:pt idx="151">
                  <c:v>0.82</c:v>
                </c:pt>
                <c:pt idx="152">
                  <c:v>0.7</c:v>
                </c:pt>
                <c:pt idx="153">
                  <c:v>0.71</c:v>
                </c:pt>
                <c:pt idx="154">
                  <c:v>0.78</c:v>
                </c:pt>
                <c:pt idx="155">
                  <c:v>0.26</c:v>
                </c:pt>
                <c:pt idx="156">
                  <c:v>0.05</c:v>
                </c:pt>
                <c:pt idx="157">
                  <c:v>0.42</c:v>
                </c:pt>
                <c:pt idx="158">
                  <c:v>1.1299999999999999</c:v>
                </c:pt>
                <c:pt idx="159">
                  <c:v>1.33</c:v>
                </c:pt>
                <c:pt idx="160">
                  <c:v>0.64</c:v>
                </c:pt>
                <c:pt idx="161">
                  <c:v>0.34</c:v>
                </c:pt>
                <c:pt idx="162">
                  <c:v>0.46</c:v>
                </c:pt>
                <c:pt idx="163">
                  <c:v>0.65</c:v>
                </c:pt>
                <c:pt idx="164">
                  <c:v>0.76</c:v>
                </c:pt>
                <c:pt idx="165">
                  <c:v>0.38</c:v>
                </c:pt>
                <c:pt idx="166">
                  <c:v>0.37</c:v>
                </c:pt>
                <c:pt idx="167">
                  <c:v>1.06</c:v>
                </c:pt>
                <c:pt idx="168">
                  <c:v>1.5</c:v>
                </c:pt>
                <c:pt idx="169">
                  <c:v>1.25</c:v>
                </c:pt>
                <c:pt idx="170">
                  <c:v>0.37</c:v>
                </c:pt>
                <c:pt idx="171">
                  <c:v>0.08</c:v>
                </c:pt>
                <c:pt idx="172">
                  <c:v>0.41</c:v>
                </c:pt>
                <c:pt idx="173">
                  <c:v>0.87</c:v>
                </c:pt>
                <c:pt idx="174">
                  <c:v>1.25</c:v>
                </c:pt>
                <c:pt idx="175">
                  <c:v>1.53</c:v>
                </c:pt>
                <c:pt idx="176">
                  <c:v>1.75</c:v>
                </c:pt>
                <c:pt idx="177">
                  <c:v>1.57</c:v>
                </c:pt>
                <c:pt idx="178">
                  <c:v>0.74</c:v>
                </c:pt>
                <c:pt idx="179">
                  <c:v>-0.25</c:v>
                </c:pt>
                <c:pt idx="180">
                  <c:v>-0.36</c:v>
                </c:pt>
                <c:pt idx="181">
                  <c:v>0.7</c:v>
                </c:pt>
                <c:pt idx="182">
                  <c:v>1.27</c:v>
                </c:pt>
                <c:pt idx="183">
                  <c:v>1.07</c:v>
                </c:pt>
                <c:pt idx="184">
                  <c:v>0.66</c:v>
                </c:pt>
                <c:pt idx="185">
                  <c:v>0.16</c:v>
                </c:pt>
                <c:pt idx="186">
                  <c:v>-0.01</c:v>
                </c:pt>
                <c:pt idx="187">
                  <c:v>0.14000000000000001</c:v>
                </c:pt>
                <c:pt idx="188">
                  <c:v>0.38</c:v>
                </c:pt>
                <c:pt idx="189">
                  <c:v>0.53</c:v>
                </c:pt>
                <c:pt idx="190">
                  <c:v>0.28999999999999998</c:v>
                </c:pt>
                <c:pt idx="191">
                  <c:v>0.03</c:v>
                </c:pt>
                <c:pt idx="192">
                  <c:v>-0.11</c:v>
                </c:pt>
                <c:pt idx="193">
                  <c:v>-0.03</c:v>
                </c:pt>
                <c:pt idx="194">
                  <c:v>0.16</c:v>
                </c:pt>
                <c:pt idx="195">
                  <c:v>0.08</c:v>
                </c:pt>
                <c:pt idx="196">
                  <c:v>0.02</c:v>
                </c:pt>
                <c:pt idx="197">
                  <c:v>-0.06</c:v>
                </c:pt>
                <c:pt idx="198">
                  <c:v>-0.1</c:v>
                </c:pt>
                <c:pt idx="199">
                  <c:v>-0.09</c:v>
                </c:pt>
                <c:pt idx="200">
                  <c:v>-0.05</c:v>
                </c:pt>
                <c:pt idx="201">
                  <c:v>-0.03</c:v>
                </c:pt>
                <c:pt idx="202">
                  <c:v>-0.04</c:v>
                </c:pt>
                <c:pt idx="203">
                  <c:v>-0.08</c:v>
                </c:pt>
                <c:pt idx="204">
                  <c:v>-0.11</c:v>
                </c:pt>
                <c:pt idx="205">
                  <c:v>-0.12</c:v>
                </c:pt>
                <c:pt idx="206">
                  <c:v>-0.12</c:v>
                </c:pt>
                <c:pt idx="207">
                  <c:v>-0.12</c:v>
                </c:pt>
                <c:pt idx="208">
                  <c:v>-0.09</c:v>
                </c:pt>
                <c:pt idx="209">
                  <c:v>-0.17</c:v>
                </c:pt>
                <c:pt idx="210">
                  <c:v>-0.33</c:v>
                </c:pt>
                <c:pt idx="211">
                  <c:v>-0.46</c:v>
                </c:pt>
                <c:pt idx="212">
                  <c:v>-0.28999999999999998</c:v>
                </c:pt>
                <c:pt idx="213">
                  <c:v>0</c:v>
                </c:pt>
                <c:pt idx="214">
                  <c:v>0.17</c:v>
                </c:pt>
                <c:pt idx="215">
                  <c:v>0.25</c:v>
                </c:pt>
                <c:pt idx="216">
                  <c:v>0.24</c:v>
                </c:pt>
                <c:pt idx="217">
                  <c:v>0.09</c:v>
                </c:pt>
                <c:pt idx="218">
                  <c:v>0</c:v>
                </c:pt>
                <c:pt idx="219">
                  <c:v>-0.01</c:v>
                </c:pt>
                <c:pt idx="220">
                  <c:v>0.09</c:v>
                </c:pt>
                <c:pt idx="221">
                  <c:v>0.17</c:v>
                </c:pt>
                <c:pt idx="222">
                  <c:v>0.16</c:v>
                </c:pt>
                <c:pt idx="223">
                  <c:v>0.21</c:v>
                </c:pt>
                <c:pt idx="224">
                  <c:v>0.3</c:v>
                </c:pt>
                <c:pt idx="225">
                  <c:v>0.25</c:v>
                </c:pt>
                <c:pt idx="226">
                  <c:v>0.17</c:v>
                </c:pt>
                <c:pt idx="227">
                  <c:v>0.16</c:v>
                </c:pt>
                <c:pt idx="228">
                  <c:v>0.08</c:v>
                </c:pt>
                <c:pt idx="229">
                  <c:v>0.08</c:v>
                </c:pt>
                <c:pt idx="230">
                  <c:v>0.16</c:v>
                </c:pt>
                <c:pt idx="231">
                  <c:v>0.25</c:v>
                </c:pt>
                <c:pt idx="232">
                  <c:v>0.31</c:v>
                </c:pt>
                <c:pt idx="233">
                  <c:v>0.39</c:v>
                </c:pt>
                <c:pt idx="234">
                  <c:v>0.44</c:v>
                </c:pt>
                <c:pt idx="235">
                  <c:v>0.44</c:v>
                </c:pt>
                <c:pt idx="236">
                  <c:v>0.45</c:v>
                </c:pt>
                <c:pt idx="237">
                  <c:v>0.63</c:v>
                </c:pt>
                <c:pt idx="238">
                  <c:v>0.88</c:v>
                </c:pt>
                <c:pt idx="239">
                  <c:v>0.91</c:v>
                </c:pt>
                <c:pt idx="240">
                  <c:v>0.68</c:v>
                </c:pt>
                <c:pt idx="241">
                  <c:v>0.5</c:v>
                </c:pt>
                <c:pt idx="242">
                  <c:v>0.54</c:v>
                </c:pt>
                <c:pt idx="243">
                  <c:v>0.72</c:v>
                </c:pt>
                <c:pt idx="244">
                  <c:v>0.96</c:v>
                </c:pt>
                <c:pt idx="245">
                  <c:v>1.1399999999999999</c:v>
                </c:pt>
                <c:pt idx="246">
                  <c:v>1.17</c:v>
                </c:pt>
                <c:pt idx="247">
                  <c:v>1.08</c:v>
                </c:pt>
                <c:pt idx="248">
                  <c:v>0.93</c:v>
                </c:pt>
                <c:pt idx="249">
                  <c:v>0.83</c:v>
                </c:pt>
                <c:pt idx="250">
                  <c:v>0.8</c:v>
                </c:pt>
                <c:pt idx="251">
                  <c:v>0.79</c:v>
                </c:pt>
                <c:pt idx="252">
                  <c:v>0.8</c:v>
                </c:pt>
                <c:pt idx="253">
                  <c:v>0.82</c:v>
                </c:pt>
                <c:pt idx="254">
                  <c:v>0.8</c:v>
                </c:pt>
                <c:pt idx="255">
                  <c:v>0.79</c:v>
                </c:pt>
                <c:pt idx="256">
                  <c:v>0.9</c:v>
                </c:pt>
                <c:pt idx="257">
                  <c:v>1.05</c:v>
                </c:pt>
                <c:pt idx="258">
                  <c:v>1.07</c:v>
                </c:pt>
                <c:pt idx="259">
                  <c:v>0.89</c:v>
                </c:pt>
                <c:pt idx="260">
                  <c:v>0.83</c:v>
                </c:pt>
                <c:pt idx="261">
                  <c:v>0.93</c:v>
                </c:pt>
                <c:pt idx="262">
                  <c:v>1.06</c:v>
                </c:pt>
                <c:pt idx="263">
                  <c:v>1.1599999999999999</c:v>
                </c:pt>
                <c:pt idx="264">
                  <c:v>1</c:v>
                </c:pt>
                <c:pt idx="265">
                  <c:v>0.47</c:v>
                </c:pt>
                <c:pt idx="266">
                  <c:v>0.17</c:v>
                </c:pt>
                <c:pt idx="267">
                  <c:v>0.53</c:v>
                </c:pt>
                <c:pt idx="268">
                  <c:v>1.33</c:v>
                </c:pt>
                <c:pt idx="269">
                  <c:v>1.6</c:v>
                </c:pt>
                <c:pt idx="270">
                  <c:v>1.25</c:v>
                </c:pt>
                <c:pt idx="271">
                  <c:v>1.1599999999999999</c:v>
                </c:pt>
                <c:pt idx="272">
                  <c:v>1.21</c:v>
                </c:pt>
                <c:pt idx="273">
                  <c:v>1.1599999999999999</c:v>
                </c:pt>
                <c:pt idx="274">
                  <c:v>1.07</c:v>
                </c:pt>
                <c:pt idx="275">
                  <c:v>1.1599999999999999</c:v>
                </c:pt>
                <c:pt idx="276">
                  <c:v>1.43</c:v>
                </c:pt>
                <c:pt idx="277">
                  <c:v>1.47</c:v>
                </c:pt>
                <c:pt idx="278">
                  <c:v>1.25</c:v>
                </c:pt>
                <c:pt idx="279">
                  <c:v>1.1200000000000001</c:v>
                </c:pt>
                <c:pt idx="280">
                  <c:v>1.1200000000000001</c:v>
                </c:pt>
                <c:pt idx="281">
                  <c:v>1.17</c:v>
                </c:pt>
                <c:pt idx="282">
                  <c:v>1.21</c:v>
                </c:pt>
                <c:pt idx="283">
                  <c:v>1.23</c:v>
                </c:pt>
                <c:pt idx="284">
                  <c:v>1.24</c:v>
                </c:pt>
                <c:pt idx="285">
                  <c:v>1.26</c:v>
                </c:pt>
                <c:pt idx="286">
                  <c:v>1.28</c:v>
                </c:pt>
                <c:pt idx="287">
                  <c:v>1.27</c:v>
                </c:pt>
                <c:pt idx="288">
                  <c:v>1.24</c:v>
                </c:pt>
                <c:pt idx="289">
                  <c:v>1.2</c:v>
                </c:pt>
                <c:pt idx="290">
                  <c:v>1.1599999999999999</c:v>
                </c:pt>
                <c:pt idx="291">
                  <c:v>1.1000000000000001</c:v>
                </c:pt>
                <c:pt idx="292">
                  <c:v>1</c:v>
                </c:pt>
                <c:pt idx="293">
                  <c:v>0.87</c:v>
                </c:pt>
                <c:pt idx="294">
                  <c:v>0.76</c:v>
                </c:pt>
                <c:pt idx="295">
                  <c:v>0.8</c:v>
                </c:pt>
                <c:pt idx="296">
                  <c:v>0.9</c:v>
                </c:pt>
                <c:pt idx="297">
                  <c:v>0.9</c:v>
                </c:pt>
                <c:pt idx="298">
                  <c:v>0.8</c:v>
                </c:pt>
                <c:pt idx="299">
                  <c:v>0.92</c:v>
                </c:pt>
                <c:pt idx="300">
                  <c:v>1.22</c:v>
                </c:pt>
                <c:pt idx="301">
                  <c:v>1.34</c:v>
                </c:pt>
                <c:pt idx="302">
                  <c:v>1.32</c:v>
                </c:pt>
                <c:pt idx="303">
                  <c:v>1.39</c:v>
                </c:pt>
                <c:pt idx="304">
                  <c:v>1.61</c:v>
                </c:pt>
                <c:pt idx="305">
                  <c:v>1.62</c:v>
                </c:pt>
                <c:pt idx="306">
                  <c:v>1.46</c:v>
                </c:pt>
                <c:pt idx="307">
                  <c:v>1.28</c:v>
                </c:pt>
                <c:pt idx="308">
                  <c:v>1.1100000000000001</c:v>
                </c:pt>
                <c:pt idx="309">
                  <c:v>0.98</c:v>
                </c:pt>
                <c:pt idx="310">
                  <c:v>0.88</c:v>
                </c:pt>
                <c:pt idx="311">
                  <c:v>0.81</c:v>
                </c:pt>
                <c:pt idx="312">
                  <c:v>0.72</c:v>
                </c:pt>
                <c:pt idx="313">
                  <c:v>0.57999999999999996</c:v>
                </c:pt>
                <c:pt idx="314">
                  <c:v>0.4</c:v>
                </c:pt>
                <c:pt idx="315">
                  <c:v>0.27</c:v>
                </c:pt>
                <c:pt idx="316">
                  <c:v>0.24</c:v>
                </c:pt>
                <c:pt idx="317">
                  <c:v>0.22</c:v>
                </c:pt>
                <c:pt idx="318">
                  <c:v>0.16</c:v>
                </c:pt>
                <c:pt idx="319">
                  <c:v>7.0000000000000007E-2</c:v>
                </c:pt>
                <c:pt idx="320">
                  <c:v>-0.02</c:v>
                </c:pt>
                <c:pt idx="321">
                  <c:v>-7.0000000000000007E-2</c:v>
                </c:pt>
                <c:pt idx="322">
                  <c:v>-0.16</c:v>
                </c:pt>
                <c:pt idx="323">
                  <c:v>-0.28999999999999998</c:v>
                </c:pt>
                <c:pt idx="324">
                  <c:v>-0.41</c:v>
                </c:pt>
                <c:pt idx="325">
                  <c:v>-0.47</c:v>
                </c:pt>
                <c:pt idx="326">
                  <c:v>-0.54</c:v>
                </c:pt>
                <c:pt idx="327">
                  <c:v>-0.68</c:v>
                </c:pt>
                <c:pt idx="328">
                  <c:v>-0.87</c:v>
                </c:pt>
                <c:pt idx="329">
                  <c:v>-1.02</c:v>
                </c:pt>
                <c:pt idx="330">
                  <c:v>-1.1100000000000001</c:v>
                </c:pt>
                <c:pt idx="331">
                  <c:v>-1.1399999999999999</c:v>
                </c:pt>
                <c:pt idx="332">
                  <c:v>-1.1000000000000001</c:v>
                </c:pt>
                <c:pt idx="333">
                  <c:v>-1.02</c:v>
                </c:pt>
                <c:pt idx="334">
                  <c:v>-0.99</c:v>
                </c:pt>
                <c:pt idx="335">
                  <c:v>-1.04</c:v>
                </c:pt>
                <c:pt idx="336">
                  <c:v>-1.1599999999999999</c:v>
                </c:pt>
                <c:pt idx="337">
                  <c:v>-1.32</c:v>
                </c:pt>
                <c:pt idx="338">
                  <c:v>-1.46</c:v>
                </c:pt>
                <c:pt idx="339">
                  <c:v>-1.63</c:v>
                </c:pt>
                <c:pt idx="340">
                  <c:v>-1.87</c:v>
                </c:pt>
                <c:pt idx="341">
                  <c:v>-2.15</c:v>
                </c:pt>
                <c:pt idx="342">
                  <c:v>-2.4300000000000002</c:v>
                </c:pt>
                <c:pt idx="343">
                  <c:v>-2.64</c:v>
                </c:pt>
                <c:pt idx="344">
                  <c:v>-2.73</c:v>
                </c:pt>
                <c:pt idx="345">
                  <c:v>-2.7</c:v>
                </c:pt>
                <c:pt idx="346">
                  <c:v>-2.64</c:v>
                </c:pt>
                <c:pt idx="347">
                  <c:v>-2.66</c:v>
                </c:pt>
                <c:pt idx="348">
                  <c:v>-2.79</c:v>
                </c:pt>
                <c:pt idx="349">
                  <c:v>-2.9</c:v>
                </c:pt>
                <c:pt idx="350">
                  <c:v>-2.81</c:v>
                </c:pt>
                <c:pt idx="351">
                  <c:v>-2.5299999999999998</c:v>
                </c:pt>
                <c:pt idx="352">
                  <c:v>-2.0499999999999998</c:v>
                </c:pt>
                <c:pt idx="353">
                  <c:v>-0.98</c:v>
                </c:pt>
                <c:pt idx="354">
                  <c:v>1.6</c:v>
                </c:pt>
                <c:pt idx="355">
                  <c:v>7.49</c:v>
                </c:pt>
                <c:pt idx="356">
                  <c:v>18.14</c:v>
                </c:pt>
                <c:pt idx="357">
                  <c:v>33.229999999999997</c:v>
                </c:pt>
                <c:pt idx="358">
                  <c:v>47.69</c:v>
                </c:pt>
                <c:pt idx="359">
                  <c:v>54.99</c:v>
                </c:pt>
                <c:pt idx="360">
                  <c:v>52.4</c:v>
                </c:pt>
                <c:pt idx="361">
                  <c:v>44.57</c:v>
                </c:pt>
                <c:pt idx="362">
                  <c:v>37.43</c:v>
                </c:pt>
                <c:pt idx="363">
                  <c:v>31.63</c:v>
                </c:pt>
                <c:pt idx="364">
                  <c:v>28.75</c:v>
                </c:pt>
                <c:pt idx="365">
                  <c:v>27.91</c:v>
                </c:pt>
                <c:pt idx="366">
                  <c:v>26.95</c:v>
                </c:pt>
                <c:pt idx="367">
                  <c:v>26.4</c:v>
                </c:pt>
                <c:pt idx="368">
                  <c:v>26.27</c:v>
                </c:pt>
                <c:pt idx="369">
                  <c:v>26.03</c:v>
                </c:pt>
                <c:pt idx="370">
                  <c:v>25.4</c:v>
                </c:pt>
                <c:pt idx="371">
                  <c:v>24.72</c:v>
                </c:pt>
                <c:pt idx="372">
                  <c:v>24.27</c:v>
                </c:pt>
                <c:pt idx="373">
                  <c:v>23.95</c:v>
                </c:pt>
                <c:pt idx="374">
                  <c:v>23.78</c:v>
                </c:pt>
                <c:pt idx="375">
                  <c:v>23.75</c:v>
                </c:pt>
                <c:pt idx="376">
                  <c:v>23.77</c:v>
                </c:pt>
                <c:pt idx="377">
                  <c:v>23.81</c:v>
                </c:pt>
                <c:pt idx="378">
                  <c:v>23.8</c:v>
                </c:pt>
                <c:pt idx="379">
                  <c:v>23.7</c:v>
                </c:pt>
                <c:pt idx="380">
                  <c:v>23.52</c:v>
                </c:pt>
                <c:pt idx="381">
                  <c:v>23.24</c:v>
                </c:pt>
                <c:pt idx="382">
                  <c:v>22.84</c:v>
                </c:pt>
                <c:pt idx="383">
                  <c:v>22.31</c:v>
                </c:pt>
                <c:pt idx="384">
                  <c:v>21.67</c:v>
                </c:pt>
                <c:pt idx="385">
                  <c:v>21.02</c:v>
                </c:pt>
                <c:pt idx="386">
                  <c:v>20.43</c:v>
                </c:pt>
                <c:pt idx="387">
                  <c:v>19.899999999999999</c:v>
                </c:pt>
                <c:pt idx="388">
                  <c:v>19.39</c:v>
                </c:pt>
                <c:pt idx="389">
                  <c:v>18.940000000000001</c:v>
                </c:pt>
                <c:pt idx="390">
                  <c:v>18.62</c:v>
                </c:pt>
                <c:pt idx="391">
                  <c:v>18.38</c:v>
                </c:pt>
                <c:pt idx="392">
                  <c:v>18.190000000000001</c:v>
                </c:pt>
                <c:pt idx="393">
                  <c:v>18.05</c:v>
                </c:pt>
                <c:pt idx="394">
                  <c:v>17.97</c:v>
                </c:pt>
                <c:pt idx="395">
                  <c:v>17.899999999999999</c:v>
                </c:pt>
                <c:pt idx="396">
                  <c:v>17.71</c:v>
                </c:pt>
                <c:pt idx="397">
                  <c:v>17.350000000000001</c:v>
                </c:pt>
                <c:pt idx="398">
                  <c:v>16.77</c:v>
                </c:pt>
                <c:pt idx="399">
                  <c:v>16.03</c:v>
                </c:pt>
                <c:pt idx="400">
                  <c:v>15.17</c:v>
                </c:pt>
                <c:pt idx="401">
                  <c:v>14.34</c:v>
                </c:pt>
                <c:pt idx="402">
                  <c:v>13.51</c:v>
                </c:pt>
                <c:pt idx="403">
                  <c:v>12.77</c:v>
                </c:pt>
                <c:pt idx="404">
                  <c:v>12.23</c:v>
                </c:pt>
                <c:pt idx="405">
                  <c:v>11.66</c:v>
                </c:pt>
                <c:pt idx="406">
                  <c:v>10.98</c:v>
                </c:pt>
                <c:pt idx="407">
                  <c:v>10.26</c:v>
                </c:pt>
                <c:pt idx="408">
                  <c:v>9.65</c:v>
                </c:pt>
                <c:pt idx="409">
                  <c:v>9.11</c:v>
                </c:pt>
                <c:pt idx="410">
                  <c:v>8.69</c:v>
                </c:pt>
                <c:pt idx="411">
                  <c:v>8.26</c:v>
                </c:pt>
                <c:pt idx="412">
                  <c:v>7.72</c:v>
                </c:pt>
                <c:pt idx="413">
                  <c:v>7.22</c:v>
                </c:pt>
                <c:pt idx="414">
                  <c:v>6.84</c:v>
                </c:pt>
                <c:pt idx="415">
                  <c:v>6.67</c:v>
                </c:pt>
                <c:pt idx="416">
                  <c:v>6.28</c:v>
                </c:pt>
                <c:pt idx="417">
                  <c:v>5.71</c:v>
                </c:pt>
                <c:pt idx="418">
                  <c:v>5.3</c:v>
                </c:pt>
                <c:pt idx="419">
                  <c:v>4.95</c:v>
                </c:pt>
                <c:pt idx="420">
                  <c:v>4.53</c:v>
                </c:pt>
                <c:pt idx="421">
                  <c:v>4.0599999999999996</c:v>
                </c:pt>
                <c:pt idx="422">
                  <c:v>3.71</c:v>
                </c:pt>
                <c:pt idx="423">
                  <c:v>3.49</c:v>
                </c:pt>
                <c:pt idx="424">
                  <c:v>3.25</c:v>
                </c:pt>
                <c:pt idx="425">
                  <c:v>2.92</c:v>
                </c:pt>
                <c:pt idx="426">
                  <c:v>2.5299999999999998</c:v>
                </c:pt>
                <c:pt idx="427">
                  <c:v>2.14</c:v>
                </c:pt>
                <c:pt idx="428">
                  <c:v>1.89</c:v>
                </c:pt>
                <c:pt idx="429">
                  <c:v>1.74</c:v>
                </c:pt>
                <c:pt idx="430">
                  <c:v>1.38</c:v>
                </c:pt>
                <c:pt idx="431">
                  <c:v>0.99</c:v>
                </c:pt>
                <c:pt idx="432">
                  <c:v>0.73</c:v>
                </c:pt>
                <c:pt idx="433">
                  <c:v>0.43</c:v>
                </c:pt>
                <c:pt idx="434">
                  <c:v>0.2</c:v>
                </c:pt>
                <c:pt idx="435">
                  <c:v>0.02</c:v>
                </c:pt>
                <c:pt idx="436">
                  <c:v>-0.14000000000000001</c:v>
                </c:pt>
                <c:pt idx="437">
                  <c:v>-0.28000000000000003</c:v>
                </c:pt>
                <c:pt idx="438">
                  <c:v>-0.41</c:v>
                </c:pt>
                <c:pt idx="439">
                  <c:v>-0.54</c:v>
                </c:pt>
                <c:pt idx="440">
                  <c:v>-0.65</c:v>
                </c:pt>
                <c:pt idx="441">
                  <c:v>-0.78</c:v>
                </c:pt>
                <c:pt idx="442">
                  <c:v>-0.94</c:v>
                </c:pt>
                <c:pt idx="443">
                  <c:v>-1.1499999999999999</c:v>
                </c:pt>
                <c:pt idx="444">
                  <c:v>-1.29</c:v>
                </c:pt>
                <c:pt idx="445">
                  <c:v>-1.28</c:v>
                </c:pt>
                <c:pt idx="446">
                  <c:v>-1.1200000000000001</c:v>
                </c:pt>
                <c:pt idx="447">
                  <c:v>-1.02</c:v>
                </c:pt>
                <c:pt idx="448">
                  <c:v>-1.07</c:v>
                </c:pt>
                <c:pt idx="449">
                  <c:v>-1.1000000000000001</c:v>
                </c:pt>
                <c:pt idx="450">
                  <c:v>-1.1000000000000001</c:v>
                </c:pt>
                <c:pt idx="451">
                  <c:v>-1.05</c:v>
                </c:pt>
                <c:pt idx="452">
                  <c:v>-1.01</c:v>
                </c:pt>
                <c:pt idx="453">
                  <c:v>-0.95</c:v>
                </c:pt>
                <c:pt idx="454">
                  <c:v>-0.92</c:v>
                </c:pt>
                <c:pt idx="455">
                  <c:v>-0.9</c:v>
                </c:pt>
                <c:pt idx="456">
                  <c:v>-1.0900000000000001</c:v>
                </c:pt>
                <c:pt idx="457">
                  <c:v>-1.33</c:v>
                </c:pt>
                <c:pt idx="458">
                  <c:v>-1.4</c:v>
                </c:pt>
                <c:pt idx="459">
                  <c:v>-1.37</c:v>
                </c:pt>
                <c:pt idx="460">
                  <c:v>-1.1200000000000001</c:v>
                </c:pt>
                <c:pt idx="461">
                  <c:v>-1</c:v>
                </c:pt>
                <c:pt idx="462">
                  <c:v>-1.1100000000000001</c:v>
                </c:pt>
                <c:pt idx="463">
                  <c:v>-1.1499999999999999</c:v>
                </c:pt>
                <c:pt idx="464">
                  <c:v>-1.1000000000000001</c:v>
                </c:pt>
                <c:pt idx="465">
                  <c:v>-0.97</c:v>
                </c:pt>
                <c:pt idx="466">
                  <c:v>-0.88</c:v>
                </c:pt>
                <c:pt idx="467">
                  <c:v>-0.86</c:v>
                </c:pt>
                <c:pt idx="468">
                  <c:v>-0.83</c:v>
                </c:pt>
                <c:pt idx="469">
                  <c:v>-0.81</c:v>
                </c:pt>
                <c:pt idx="470">
                  <c:v>-0.79</c:v>
                </c:pt>
                <c:pt idx="471">
                  <c:v>-0.74</c:v>
                </c:pt>
                <c:pt idx="472">
                  <c:v>-0.66</c:v>
                </c:pt>
                <c:pt idx="473">
                  <c:v>-0.42</c:v>
                </c:pt>
                <c:pt idx="474">
                  <c:v>-0.3</c:v>
                </c:pt>
                <c:pt idx="475">
                  <c:v>-0.27</c:v>
                </c:pt>
                <c:pt idx="476">
                  <c:v>-0.52</c:v>
                </c:pt>
                <c:pt idx="477">
                  <c:v>-0.41</c:v>
                </c:pt>
                <c:pt idx="478">
                  <c:v>-0.46</c:v>
                </c:pt>
                <c:pt idx="479">
                  <c:v>-0.75</c:v>
                </c:pt>
                <c:pt idx="480">
                  <c:v>-0.44</c:v>
                </c:pt>
                <c:pt idx="481">
                  <c:v>0.03</c:v>
                </c:pt>
                <c:pt idx="482">
                  <c:v>-0.12</c:v>
                </c:pt>
                <c:pt idx="483">
                  <c:v>-0.55000000000000004</c:v>
                </c:pt>
                <c:pt idx="484">
                  <c:v>-0.53</c:v>
                </c:pt>
                <c:pt idx="485">
                  <c:v>-0.72</c:v>
                </c:pt>
                <c:pt idx="486">
                  <c:v>-0.59</c:v>
                </c:pt>
                <c:pt idx="487">
                  <c:v>-0.39</c:v>
                </c:pt>
                <c:pt idx="488">
                  <c:v>-0.54</c:v>
                </c:pt>
                <c:pt idx="489">
                  <c:v>-1.4</c:v>
                </c:pt>
                <c:pt idx="490">
                  <c:v>-1.8</c:v>
                </c:pt>
                <c:pt idx="491">
                  <c:v>-1.03</c:v>
                </c:pt>
                <c:pt idx="492">
                  <c:v>0.34</c:v>
                </c:pt>
                <c:pt idx="493">
                  <c:v>0.55000000000000004</c:v>
                </c:pt>
                <c:pt idx="494">
                  <c:v>-0.54</c:v>
                </c:pt>
                <c:pt idx="495">
                  <c:v>-1.1499999999999999</c:v>
                </c:pt>
                <c:pt idx="496">
                  <c:v>-1.45</c:v>
                </c:pt>
                <c:pt idx="497">
                  <c:v>-1.42</c:v>
                </c:pt>
                <c:pt idx="498">
                  <c:v>-1.1200000000000001</c:v>
                </c:pt>
                <c:pt idx="499">
                  <c:v>-0.49</c:v>
                </c:pt>
                <c:pt idx="500">
                  <c:v>-0.3</c:v>
                </c:pt>
                <c:pt idx="501">
                  <c:v>-0.67</c:v>
                </c:pt>
                <c:pt idx="502">
                  <c:v>-0.89</c:v>
                </c:pt>
                <c:pt idx="503">
                  <c:v>-0.97</c:v>
                </c:pt>
                <c:pt idx="504">
                  <c:v>-0.91</c:v>
                </c:pt>
                <c:pt idx="505">
                  <c:v>-0.95</c:v>
                </c:pt>
                <c:pt idx="506">
                  <c:v>-1.18</c:v>
                </c:pt>
                <c:pt idx="507">
                  <c:v>-1.47</c:v>
                </c:pt>
                <c:pt idx="508">
                  <c:v>-1.85</c:v>
                </c:pt>
                <c:pt idx="509">
                  <c:v>-2.08</c:v>
                </c:pt>
                <c:pt idx="510">
                  <c:v>-2.09</c:v>
                </c:pt>
                <c:pt idx="511">
                  <c:v>-2.21</c:v>
                </c:pt>
                <c:pt idx="512">
                  <c:v>-2.31</c:v>
                </c:pt>
                <c:pt idx="513">
                  <c:v>-2.34</c:v>
                </c:pt>
                <c:pt idx="514">
                  <c:v>-2.21</c:v>
                </c:pt>
                <c:pt idx="515">
                  <c:v>-2.09</c:v>
                </c:pt>
                <c:pt idx="516">
                  <c:v>-2.02</c:v>
                </c:pt>
                <c:pt idx="517">
                  <c:v>-2.15</c:v>
                </c:pt>
                <c:pt idx="518">
                  <c:v>-2.3199999999999998</c:v>
                </c:pt>
                <c:pt idx="519">
                  <c:v>-2.29</c:v>
                </c:pt>
                <c:pt idx="520">
                  <c:v>-2.44</c:v>
                </c:pt>
                <c:pt idx="521">
                  <c:v>-2.72</c:v>
                </c:pt>
                <c:pt idx="522">
                  <c:v>-3.05</c:v>
                </c:pt>
                <c:pt idx="523">
                  <c:v>-3.18</c:v>
                </c:pt>
                <c:pt idx="524">
                  <c:v>-2.99</c:v>
                </c:pt>
                <c:pt idx="525">
                  <c:v>-2.76</c:v>
                </c:pt>
                <c:pt idx="526">
                  <c:v>-2.82</c:v>
                </c:pt>
                <c:pt idx="527">
                  <c:v>-3.08</c:v>
                </c:pt>
                <c:pt idx="528">
                  <c:v>-3.11</c:v>
                </c:pt>
                <c:pt idx="529">
                  <c:v>-3.08</c:v>
                </c:pt>
                <c:pt idx="530">
                  <c:v>-3.22</c:v>
                </c:pt>
                <c:pt idx="531">
                  <c:v>-3.64</c:v>
                </c:pt>
                <c:pt idx="532">
                  <c:v>-3.74</c:v>
                </c:pt>
                <c:pt idx="533">
                  <c:v>-3.76</c:v>
                </c:pt>
                <c:pt idx="534">
                  <c:v>-4.13</c:v>
                </c:pt>
                <c:pt idx="535">
                  <c:v>-4.34</c:v>
                </c:pt>
                <c:pt idx="536">
                  <c:v>-4.47</c:v>
                </c:pt>
                <c:pt idx="537">
                  <c:v>-4.6399999999999997</c:v>
                </c:pt>
                <c:pt idx="538">
                  <c:v>-4.91</c:v>
                </c:pt>
                <c:pt idx="539">
                  <c:v>-5.22</c:v>
                </c:pt>
                <c:pt idx="540">
                  <c:v>-5.45</c:v>
                </c:pt>
                <c:pt idx="541">
                  <c:v>-5.5</c:v>
                </c:pt>
                <c:pt idx="542">
                  <c:v>-5.32</c:v>
                </c:pt>
                <c:pt idx="543">
                  <c:v>-5.27</c:v>
                </c:pt>
                <c:pt idx="544">
                  <c:v>-5.45</c:v>
                </c:pt>
                <c:pt idx="545">
                  <c:v>-5.55</c:v>
                </c:pt>
                <c:pt idx="546">
                  <c:v>-5.69</c:v>
                </c:pt>
                <c:pt idx="547">
                  <c:v>-5.81</c:v>
                </c:pt>
                <c:pt idx="548">
                  <c:v>-5.93</c:v>
                </c:pt>
                <c:pt idx="549">
                  <c:v>-6.05</c:v>
                </c:pt>
                <c:pt idx="550">
                  <c:v>-6.14</c:v>
                </c:pt>
                <c:pt idx="551">
                  <c:v>-6.15</c:v>
                </c:pt>
                <c:pt idx="552">
                  <c:v>-6.03</c:v>
                </c:pt>
                <c:pt idx="553">
                  <c:v>-5.92</c:v>
                </c:pt>
                <c:pt idx="554">
                  <c:v>-6.02</c:v>
                </c:pt>
                <c:pt idx="555">
                  <c:v>-6.36</c:v>
                </c:pt>
                <c:pt idx="556">
                  <c:v>-6.69</c:v>
                </c:pt>
                <c:pt idx="557">
                  <c:v>-6.83</c:v>
                </c:pt>
                <c:pt idx="558">
                  <c:v>-6.72</c:v>
                </c:pt>
                <c:pt idx="559">
                  <c:v>-6.4</c:v>
                </c:pt>
                <c:pt idx="560">
                  <c:v>-6.19</c:v>
                </c:pt>
                <c:pt idx="561">
                  <c:v>-6.18</c:v>
                </c:pt>
                <c:pt idx="562">
                  <c:v>-6.18</c:v>
                </c:pt>
                <c:pt idx="563">
                  <c:v>-6.18</c:v>
                </c:pt>
                <c:pt idx="564">
                  <c:v>-6.15</c:v>
                </c:pt>
                <c:pt idx="565">
                  <c:v>-6.11</c:v>
                </c:pt>
                <c:pt idx="566">
                  <c:v>-6.09</c:v>
                </c:pt>
                <c:pt idx="567">
                  <c:v>-6.1</c:v>
                </c:pt>
                <c:pt idx="568">
                  <c:v>-6.22</c:v>
                </c:pt>
                <c:pt idx="569">
                  <c:v>-6.53</c:v>
                </c:pt>
                <c:pt idx="570">
                  <c:v>-6.87</c:v>
                </c:pt>
                <c:pt idx="571">
                  <c:v>-6.68</c:v>
                </c:pt>
                <c:pt idx="572">
                  <c:v>-5.79</c:v>
                </c:pt>
                <c:pt idx="573">
                  <c:v>-4.8099999999999996</c:v>
                </c:pt>
                <c:pt idx="574">
                  <c:v>-4.5</c:v>
                </c:pt>
                <c:pt idx="575">
                  <c:v>-4.72</c:v>
                </c:pt>
                <c:pt idx="576">
                  <c:v>-4.88</c:v>
                </c:pt>
                <c:pt idx="577">
                  <c:v>-4.87</c:v>
                </c:pt>
                <c:pt idx="578">
                  <c:v>-4.72</c:v>
                </c:pt>
                <c:pt idx="579">
                  <c:v>-4.58</c:v>
                </c:pt>
                <c:pt idx="580">
                  <c:v>-4.51</c:v>
                </c:pt>
                <c:pt idx="581">
                  <c:v>-4.47</c:v>
                </c:pt>
                <c:pt idx="582">
                  <c:v>-4.29</c:v>
                </c:pt>
                <c:pt idx="583">
                  <c:v>-4.01</c:v>
                </c:pt>
                <c:pt idx="584">
                  <c:v>-3.83</c:v>
                </c:pt>
                <c:pt idx="585">
                  <c:v>-3.86</c:v>
                </c:pt>
                <c:pt idx="586">
                  <c:v>-3.98</c:v>
                </c:pt>
                <c:pt idx="587">
                  <c:v>-4.01</c:v>
                </c:pt>
                <c:pt idx="588">
                  <c:v>-3.75</c:v>
                </c:pt>
                <c:pt idx="589">
                  <c:v>-3.24</c:v>
                </c:pt>
                <c:pt idx="590">
                  <c:v>-3.01</c:v>
                </c:pt>
                <c:pt idx="591">
                  <c:v>-3.07</c:v>
                </c:pt>
                <c:pt idx="592">
                  <c:v>-2.99</c:v>
                </c:pt>
                <c:pt idx="593">
                  <c:v>-2.82</c:v>
                </c:pt>
                <c:pt idx="594">
                  <c:v>-2.67</c:v>
                </c:pt>
                <c:pt idx="595">
                  <c:v>-2.57</c:v>
                </c:pt>
                <c:pt idx="596">
                  <c:v>-2.5</c:v>
                </c:pt>
                <c:pt idx="597">
                  <c:v>-2.39</c:v>
                </c:pt>
                <c:pt idx="598">
                  <c:v>-2.27</c:v>
                </c:pt>
                <c:pt idx="599">
                  <c:v>-2.19</c:v>
                </c:pt>
                <c:pt idx="600">
                  <c:v>-2.11</c:v>
                </c:pt>
                <c:pt idx="601">
                  <c:v>-2.0499999999999998</c:v>
                </c:pt>
                <c:pt idx="602">
                  <c:v>-1.97</c:v>
                </c:pt>
                <c:pt idx="603">
                  <c:v>-1.86</c:v>
                </c:pt>
                <c:pt idx="604">
                  <c:v>-1.76</c:v>
                </c:pt>
                <c:pt idx="605">
                  <c:v>-1.6</c:v>
                </c:pt>
                <c:pt idx="606">
                  <c:v>-1.56</c:v>
                </c:pt>
                <c:pt idx="607">
                  <c:v>-1.6</c:v>
                </c:pt>
                <c:pt idx="608">
                  <c:v>-1.72</c:v>
                </c:pt>
                <c:pt idx="609">
                  <c:v>-1.57</c:v>
                </c:pt>
                <c:pt idx="610">
                  <c:v>-1.43</c:v>
                </c:pt>
                <c:pt idx="611">
                  <c:v>-1.63</c:v>
                </c:pt>
                <c:pt idx="612">
                  <c:v>-1.58</c:v>
                </c:pt>
                <c:pt idx="613">
                  <c:v>-1.49</c:v>
                </c:pt>
                <c:pt idx="614">
                  <c:v>-1.36</c:v>
                </c:pt>
                <c:pt idx="615">
                  <c:v>-1.32</c:v>
                </c:pt>
                <c:pt idx="616">
                  <c:v>-1.35</c:v>
                </c:pt>
                <c:pt idx="617">
                  <c:v>-1.3</c:v>
                </c:pt>
                <c:pt idx="618">
                  <c:v>-1.27</c:v>
                </c:pt>
                <c:pt idx="619">
                  <c:v>-1.27</c:v>
                </c:pt>
                <c:pt idx="620">
                  <c:v>-1.31</c:v>
                </c:pt>
                <c:pt idx="621">
                  <c:v>-1.38</c:v>
                </c:pt>
                <c:pt idx="622">
                  <c:v>-1.35</c:v>
                </c:pt>
                <c:pt idx="623">
                  <c:v>-1.24</c:v>
                </c:pt>
                <c:pt idx="624">
                  <c:v>-1.1299999999999999</c:v>
                </c:pt>
                <c:pt idx="625">
                  <c:v>-1.24</c:v>
                </c:pt>
                <c:pt idx="626">
                  <c:v>-1.4</c:v>
                </c:pt>
                <c:pt idx="627">
                  <c:v>-1.42</c:v>
                </c:pt>
                <c:pt idx="628">
                  <c:v>-1.45</c:v>
                </c:pt>
                <c:pt idx="629">
                  <c:v>-1.45</c:v>
                </c:pt>
                <c:pt idx="630">
                  <c:v>-1.44</c:v>
                </c:pt>
                <c:pt idx="631">
                  <c:v>-1.43</c:v>
                </c:pt>
                <c:pt idx="632">
                  <c:v>-1.4</c:v>
                </c:pt>
                <c:pt idx="633">
                  <c:v>-1.37</c:v>
                </c:pt>
                <c:pt idx="634">
                  <c:v>-1.3</c:v>
                </c:pt>
                <c:pt idx="635">
                  <c:v>-1.2</c:v>
                </c:pt>
                <c:pt idx="636">
                  <c:v>-1.1200000000000001</c:v>
                </c:pt>
                <c:pt idx="637">
                  <c:v>-1.06</c:v>
                </c:pt>
                <c:pt idx="638">
                  <c:v>-1.0900000000000001</c:v>
                </c:pt>
                <c:pt idx="639">
                  <c:v>-1.29</c:v>
                </c:pt>
                <c:pt idx="640">
                  <c:v>-1.57</c:v>
                </c:pt>
                <c:pt idx="641">
                  <c:v>-1.76</c:v>
                </c:pt>
                <c:pt idx="642">
                  <c:v>-1.8</c:v>
                </c:pt>
                <c:pt idx="643">
                  <c:v>-1.8</c:v>
                </c:pt>
                <c:pt idx="644">
                  <c:v>-1.67</c:v>
                </c:pt>
                <c:pt idx="645">
                  <c:v>-1.36</c:v>
                </c:pt>
                <c:pt idx="646">
                  <c:v>-1.28</c:v>
                </c:pt>
                <c:pt idx="647">
                  <c:v>-1.4</c:v>
                </c:pt>
                <c:pt idx="648">
                  <c:v>-1.48</c:v>
                </c:pt>
                <c:pt idx="649">
                  <c:v>-1.45</c:v>
                </c:pt>
                <c:pt idx="650">
                  <c:v>-1.41</c:v>
                </c:pt>
                <c:pt idx="651">
                  <c:v>-1.41</c:v>
                </c:pt>
                <c:pt idx="652">
                  <c:v>-1.43</c:v>
                </c:pt>
                <c:pt idx="653">
                  <c:v>-1.43</c:v>
                </c:pt>
                <c:pt idx="654">
                  <c:v>-1.39</c:v>
                </c:pt>
                <c:pt idx="655">
                  <c:v>-1.35</c:v>
                </c:pt>
                <c:pt idx="656">
                  <c:v>-1.35</c:v>
                </c:pt>
                <c:pt idx="657">
                  <c:v>-1.39</c:v>
                </c:pt>
                <c:pt idx="658">
                  <c:v>-1.37</c:v>
                </c:pt>
                <c:pt idx="659">
                  <c:v>-1.32</c:v>
                </c:pt>
                <c:pt idx="660">
                  <c:v>-1.3</c:v>
                </c:pt>
                <c:pt idx="661">
                  <c:v>-1.29</c:v>
                </c:pt>
                <c:pt idx="662">
                  <c:v>-1.28</c:v>
                </c:pt>
                <c:pt idx="663">
                  <c:v>-1.3</c:v>
                </c:pt>
                <c:pt idx="664">
                  <c:v>-1.33</c:v>
                </c:pt>
                <c:pt idx="665">
                  <c:v>-1.34</c:v>
                </c:pt>
                <c:pt idx="666">
                  <c:v>-1.29</c:v>
                </c:pt>
                <c:pt idx="667">
                  <c:v>-1.21</c:v>
                </c:pt>
                <c:pt idx="668">
                  <c:v>-1.1599999999999999</c:v>
                </c:pt>
                <c:pt idx="669">
                  <c:v>-1.1299999999999999</c:v>
                </c:pt>
                <c:pt idx="670">
                  <c:v>-1.1200000000000001</c:v>
                </c:pt>
                <c:pt idx="671">
                  <c:v>-1.1200000000000001</c:v>
                </c:pt>
                <c:pt idx="672">
                  <c:v>-1.1200000000000001</c:v>
                </c:pt>
                <c:pt idx="673">
                  <c:v>-1.1100000000000001</c:v>
                </c:pt>
                <c:pt idx="674">
                  <c:v>-1.0900000000000001</c:v>
                </c:pt>
                <c:pt idx="675">
                  <c:v>-1.06</c:v>
                </c:pt>
                <c:pt idx="676">
                  <c:v>-0.99</c:v>
                </c:pt>
                <c:pt idx="677">
                  <c:v>-0.93</c:v>
                </c:pt>
                <c:pt idx="678">
                  <c:v>-0.87</c:v>
                </c:pt>
                <c:pt idx="679">
                  <c:v>-0.89</c:v>
                </c:pt>
                <c:pt idx="680">
                  <c:v>-0.97</c:v>
                </c:pt>
                <c:pt idx="681">
                  <c:v>-0.98</c:v>
                </c:pt>
                <c:pt idx="682">
                  <c:v>-0.87</c:v>
                </c:pt>
                <c:pt idx="683">
                  <c:v>-0.76</c:v>
                </c:pt>
                <c:pt idx="684">
                  <c:v>-0.74</c:v>
                </c:pt>
                <c:pt idx="685">
                  <c:v>-0.77</c:v>
                </c:pt>
                <c:pt idx="686">
                  <c:v>-0.79</c:v>
                </c:pt>
                <c:pt idx="687">
                  <c:v>-0.8</c:v>
                </c:pt>
                <c:pt idx="688">
                  <c:v>-0.79</c:v>
                </c:pt>
                <c:pt idx="689">
                  <c:v>-0.74</c:v>
                </c:pt>
                <c:pt idx="690">
                  <c:v>-0.66</c:v>
                </c:pt>
                <c:pt idx="691">
                  <c:v>-0.65</c:v>
                </c:pt>
                <c:pt idx="692">
                  <c:v>-0.65</c:v>
                </c:pt>
                <c:pt idx="693">
                  <c:v>-0.56999999999999995</c:v>
                </c:pt>
                <c:pt idx="694">
                  <c:v>-0.54</c:v>
                </c:pt>
                <c:pt idx="695">
                  <c:v>-0.52</c:v>
                </c:pt>
                <c:pt idx="696">
                  <c:v>-0.46</c:v>
                </c:pt>
                <c:pt idx="697">
                  <c:v>-0.42</c:v>
                </c:pt>
                <c:pt idx="698">
                  <c:v>-0.41</c:v>
                </c:pt>
                <c:pt idx="699">
                  <c:v>-0.41</c:v>
                </c:pt>
                <c:pt idx="700">
                  <c:v>-0.43</c:v>
                </c:pt>
                <c:pt idx="701">
                  <c:v>-0.44</c:v>
                </c:pt>
                <c:pt idx="702">
                  <c:v>-0.44</c:v>
                </c:pt>
                <c:pt idx="703">
                  <c:v>-0.42</c:v>
                </c:pt>
                <c:pt idx="704">
                  <c:v>-0.38</c:v>
                </c:pt>
                <c:pt idx="705">
                  <c:v>-0.33</c:v>
                </c:pt>
                <c:pt idx="706">
                  <c:v>-0.28999999999999998</c:v>
                </c:pt>
                <c:pt idx="707">
                  <c:v>-0.27</c:v>
                </c:pt>
                <c:pt idx="708">
                  <c:v>-0.25</c:v>
                </c:pt>
                <c:pt idx="709">
                  <c:v>-0.23</c:v>
                </c:pt>
                <c:pt idx="710">
                  <c:v>-0.19</c:v>
                </c:pt>
                <c:pt idx="711">
                  <c:v>-0.19</c:v>
                </c:pt>
                <c:pt idx="712">
                  <c:v>-0.17</c:v>
                </c:pt>
                <c:pt idx="713">
                  <c:v>-0.16</c:v>
                </c:pt>
                <c:pt idx="714">
                  <c:v>-0.23</c:v>
                </c:pt>
                <c:pt idx="715">
                  <c:v>-0.64</c:v>
                </c:pt>
                <c:pt idx="716">
                  <c:v>-7.0000000000000007E-2</c:v>
                </c:pt>
                <c:pt idx="717">
                  <c:v>-0.05</c:v>
                </c:pt>
                <c:pt idx="718">
                  <c:v>-0.02</c:v>
                </c:pt>
                <c:pt idx="719">
                  <c:v>0</c:v>
                </c:pt>
              </c:numCache>
            </c:numRef>
          </c:yVal>
          <c:smooth val="1"/>
          <c:extLst>
            <c:ext xmlns:c16="http://schemas.microsoft.com/office/drawing/2014/chart" uri="{C3380CC4-5D6E-409C-BE32-E72D297353CC}">
              <c16:uniqueId val="{00000003-9641-433B-AD4C-CAE3466B5F3B}"/>
            </c:ext>
          </c:extLst>
        </c:ser>
        <c:ser>
          <c:idx val="5"/>
          <c:order val="4"/>
          <c:tx>
            <c:strRef>
              <c:f>Sheet2!$G$4</c:f>
              <c:strCache>
                <c:ptCount val="1"/>
                <c:pt idx="0">
                  <c:v>D50T50</c:v>
                </c:pt>
              </c:strCache>
            </c:strRef>
          </c:tx>
          <c:spPr>
            <a:ln w="19050" cap="rnd">
              <a:solidFill>
                <a:srgbClr val="FF0000"/>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Sheet2!$G$5:$G$725</c:f>
              <c:numCache>
                <c:formatCode>General</c:formatCode>
                <c:ptCount val="721"/>
                <c:pt idx="0">
                  <c:v>-0.03</c:v>
                </c:pt>
                <c:pt idx="1">
                  <c:v>-0.01</c:v>
                </c:pt>
                <c:pt idx="2">
                  <c:v>0.01</c:v>
                </c:pt>
                <c:pt idx="3">
                  <c:v>0.03</c:v>
                </c:pt>
                <c:pt idx="4">
                  <c:v>7.0000000000000007E-2</c:v>
                </c:pt>
                <c:pt idx="5">
                  <c:v>0.13</c:v>
                </c:pt>
                <c:pt idx="6">
                  <c:v>0.18</c:v>
                </c:pt>
                <c:pt idx="7">
                  <c:v>0.15</c:v>
                </c:pt>
                <c:pt idx="8">
                  <c:v>0.11</c:v>
                </c:pt>
                <c:pt idx="9">
                  <c:v>0.14000000000000001</c:v>
                </c:pt>
                <c:pt idx="10">
                  <c:v>0.17</c:v>
                </c:pt>
                <c:pt idx="11">
                  <c:v>0.19</c:v>
                </c:pt>
                <c:pt idx="12">
                  <c:v>0.19</c:v>
                </c:pt>
                <c:pt idx="13">
                  <c:v>0.21</c:v>
                </c:pt>
                <c:pt idx="14">
                  <c:v>0.24</c:v>
                </c:pt>
                <c:pt idx="15">
                  <c:v>0.26</c:v>
                </c:pt>
                <c:pt idx="16">
                  <c:v>0.28000000000000003</c:v>
                </c:pt>
                <c:pt idx="17">
                  <c:v>0.3</c:v>
                </c:pt>
                <c:pt idx="18">
                  <c:v>0.33</c:v>
                </c:pt>
                <c:pt idx="19">
                  <c:v>0.31</c:v>
                </c:pt>
                <c:pt idx="20">
                  <c:v>0.28000000000000003</c:v>
                </c:pt>
                <c:pt idx="21">
                  <c:v>0.34</c:v>
                </c:pt>
                <c:pt idx="22">
                  <c:v>0.37</c:v>
                </c:pt>
                <c:pt idx="23">
                  <c:v>0.39</c:v>
                </c:pt>
                <c:pt idx="24">
                  <c:v>0.38</c:v>
                </c:pt>
                <c:pt idx="25">
                  <c:v>0.39</c:v>
                </c:pt>
                <c:pt idx="26">
                  <c:v>0.39</c:v>
                </c:pt>
                <c:pt idx="27">
                  <c:v>0.4</c:v>
                </c:pt>
                <c:pt idx="28">
                  <c:v>0.42</c:v>
                </c:pt>
                <c:pt idx="29">
                  <c:v>0.48</c:v>
                </c:pt>
                <c:pt idx="30">
                  <c:v>0.55000000000000004</c:v>
                </c:pt>
                <c:pt idx="31">
                  <c:v>0.6</c:v>
                </c:pt>
                <c:pt idx="32">
                  <c:v>0.62</c:v>
                </c:pt>
                <c:pt idx="33">
                  <c:v>0.5</c:v>
                </c:pt>
                <c:pt idx="34">
                  <c:v>0.41</c:v>
                </c:pt>
                <c:pt idx="35">
                  <c:v>0.41</c:v>
                </c:pt>
                <c:pt idx="36">
                  <c:v>0.46</c:v>
                </c:pt>
                <c:pt idx="37">
                  <c:v>0.55000000000000004</c:v>
                </c:pt>
                <c:pt idx="38">
                  <c:v>0.6</c:v>
                </c:pt>
                <c:pt idx="39">
                  <c:v>0.57999999999999996</c:v>
                </c:pt>
                <c:pt idx="40">
                  <c:v>0.57999999999999996</c:v>
                </c:pt>
                <c:pt idx="41">
                  <c:v>0.63</c:v>
                </c:pt>
                <c:pt idx="42">
                  <c:v>0.63</c:v>
                </c:pt>
                <c:pt idx="43">
                  <c:v>0.63</c:v>
                </c:pt>
                <c:pt idx="44">
                  <c:v>0.64</c:v>
                </c:pt>
                <c:pt idx="45">
                  <c:v>0.64</c:v>
                </c:pt>
                <c:pt idx="46">
                  <c:v>0.64</c:v>
                </c:pt>
                <c:pt idx="47">
                  <c:v>0.65</c:v>
                </c:pt>
                <c:pt idx="48">
                  <c:v>0.65</c:v>
                </c:pt>
                <c:pt idx="49">
                  <c:v>0.65</c:v>
                </c:pt>
                <c:pt idx="50">
                  <c:v>0.67</c:v>
                </c:pt>
                <c:pt idx="51">
                  <c:v>0.69</c:v>
                </c:pt>
                <c:pt idx="52">
                  <c:v>0.71</c:v>
                </c:pt>
                <c:pt idx="53">
                  <c:v>0.7</c:v>
                </c:pt>
                <c:pt idx="54">
                  <c:v>0.69</c:v>
                </c:pt>
                <c:pt idx="55">
                  <c:v>0.69</c:v>
                </c:pt>
                <c:pt idx="56">
                  <c:v>0.63</c:v>
                </c:pt>
                <c:pt idx="57">
                  <c:v>0.56999999999999995</c:v>
                </c:pt>
                <c:pt idx="58">
                  <c:v>0.55000000000000004</c:v>
                </c:pt>
                <c:pt idx="59">
                  <c:v>0.63</c:v>
                </c:pt>
                <c:pt idx="60">
                  <c:v>0.73</c:v>
                </c:pt>
                <c:pt idx="61">
                  <c:v>0.78</c:v>
                </c:pt>
                <c:pt idx="62">
                  <c:v>0.8</c:v>
                </c:pt>
                <c:pt idx="63">
                  <c:v>0.82</c:v>
                </c:pt>
                <c:pt idx="64">
                  <c:v>0.79</c:v>
                </c:pt>
                <c:pt idx="65">
                  <c:v>0.74</c:v>
                </c:pt>
                <c:pt idx="66">
                  <c:v>0.7</c:v>
                </c:pt>
                <c:pt idx="67">
                  <c:v>0.7</c:v>
                </c:pt>
                <c:pt idx="68">
                  <c:v>0.69</c:v>
                </c:pt>
                <c:pt idx="69">
                  <c:v>0.68</c:v>
                </c:pt>
                <c:pt idx="70">
                  <c:v>0.8</c:v>
                </c:pt>
                <c:pt idx="71">
                  <c:v>0.88</c:v>
                </c:pt>
                <c:pt idx="72">
                  <c:v>0.86</c:v>
                </c:pt>
                <c:pt idx="73">
                  <c:v>0.87</c:v>
                </c:pt>
                <c:pt idx="74">
                  <c:v>0.86</c:v>
                </c:pt>
                <c:pt idx="75">
                  <c:v>0.84</c:v>
                </c:pt>
                <c:pt idx="76">
                  <c:v>0.61</c:v>
                </c:pt>
                <c:pt idx="77">
                  <c:v>0.43</c:v>
                </c:pt>
                <c:pt idx="78">
                  <c:v>0.57999999999999996</c:v>
                </c:pt>
                <c:pt idx="79">
                  <c:v>0.9</c:v>
                </c:pt>
                <c:pt idx="80">
                  <c:v>0.97</c:v>
                </c:pt>
                <c:pt idx="81">
                  <c:v>0.61</c:v>
                </c:pt>
                <c:pt idx="82">
                  <c:v>0.33</c:v>
                </c:pt>
                <c:pt idx="83">
                  <c:v>0.34</c:v>
                </c:pt>
                <c:pt idx="84">
                  <c:v>0.75</c:v>
                </c:pt>
                <c:pt idx="85">
                  <c:v>1.1399999999999999</c:v>
                </c:pt>
                <c:pt idx="86">
                  <c:v>1.1399999999999999</c:v>
                </c:pt>
                <c:pt idx="87">
                  <c:v>0.84</c:v>
                </c:pt>
                <c:pt idx="88">
                  <c:v>0.6</c:v>
                </c:pt>
                <c:pt idx="89">
                  <c:v>0.65</c:v>
                </c:pt>
                <c:pt idx="90">
                  <c:v>0.91</c:v>
                </c:pt>
                <c:pt idx="91">
                  <c:v>1.06</c:v>
                </c:pt>
                <c:pt idx="92">
                  <c:v>0.97</c:v>
                </c:pt>
                <c:pt idx="93">
                  <c:v>0.9</c:v>
                </c:pt>
                <c:pt idx="94">
                  <c:v>0.85</c:v>
                </c:pt>
                <c:pt idx="95">
                  <c:v>0.91</c:v>
                </c:pt>
                <c:pt idx="96">
                  <c:v>0.95</c:v>
                </c:pt>
                <c:pt idx="97">
                  <c:v>0.94</c:v>
                </c:pt>
                <c:pt idx="98">
                  <c:v>0.96</c:v>
                </c:pt>
                <c:pt idx="99">
                  <c:v>0.95</c:v>
                </c:pt>
                <c:pt idx="100">
                  <c:v>0.92</c:v>
                </c:pt>
                <c:pt idx="101">
                  <c:v>0.89</c:v>
                </c:pt>
                <c:pt idx="102">
                  <c:v>0.89</c:v>
                </c:pt>
                <c:pt idx="103">
                  <c:v>0.89</c:v>
                </c:pt>
                <c:pt idx="104">
                  <c:v>0.86</c:v>
                </c:pt>
                <c:pt idx="105">
                  <c:v>0.82</c:v>
                </c:pt>
                <c:pt idx="106">
                  <c:v>0.86</c:v>
                </c:pt>
                <c:pt idx="107">
                  <c:v>1.05</c:v>
                </c:pt>
                <c:pt idx="108">
                  <c:v>1.1000000000000001</c:v>
                </c:pt>
                <c:pt idx="109">
                  <c:v>0.95</c:v>
                </c:pt>
                <c:pt idx="110">
                  <c:v>0.9</c:v>
                </c:pt>
                <c:pt idx="111">
                  <c:v>0.88</c:v>
                </c:pt>
                <c:pt idx="112">
                  <c:v>0.88</c:v>
                </c:pt>
                <c:pt idx="113">
                  <c:v>0.89</c:v>
                </c:pt>
                <c:pt idx="114">
                  <c:v>0.91</c:v>
                </c:pt>
                <c:pt idx="115">
                  <c:v>0.95</c:v>
                </c:pt>
                <c:pt idx="116">
                  <c:v>1.01</c:v>
                </c:pt>
                <c:pt idx="117">
                  <c:v>1.03</c:v>
                </c:pt>
                <c:pt idx="118">
                  <c:v>1.03</c:v>
                </c:pt>
                <c:pt idx="119">
                  <c:v>0.94</c:v>
                </c:pt>
                <c:pt idx="120">
                  <c:v>0.79</c:v>
                </c:pt>
                <c:pt idx="121">
                  <c:v>0.57999999999999996</c:v>
                </c:pt>
                <c:pt idx="122">
                  <c:v>0.63</c:v>
                </c:pt>
                <c:pt idx="123">
                  <c:v>0.82</c:v>
                </c:pt>
                <c:pt idx="124">
                  <c:v>1.07</c:v>
                </c:pt>
                <c:pt idx="125">
                  <c:v>0.83</c:v>
                </c:pt>
                <c:pt idx="126">
                  <c:v>0.63</c:v>
                </c:pt>
                <c:pt idx="127">
                  <c:v>0.82</c:v>
                </c:pt>
                <c:pt idx="128">
                  <c:v>0.71</c:v>
                </c:pt>
                <c:pt idx="129">
                  <c:v>0.9</c:v>
                </c:pt>
                <c:pt idx="130">
                  <c:v>1.33</c:v>
                </c:pt>
                <c:pt idx="131">
                  <c:v>1.53</c:v>
                </c:pt>
                <c:pt idx="132">
                  <c:v>1.41</c:v>
                </c:pt>
                <c:pt idx="133">
                  <c:v>1.32</c:v>
                </c:pt>
                <c:pt idx="134">
                  <c:v>1.23</c:v>
                </c:pt>
                <c:pt idx="135">
                  <c:v>1.1299999999999999</c:v>
                </c:pt>
                <c:pt idx="136">
                  <c:v>0.95</c:v>
                </c:pt>
                <c:pt idx="137">
                  <c:v>0.8</c:v>
                </c:pt>
                <c:pt idx="138">
                  <c:v>0.83</c:v>
                </c:pt>
                <c:pt idx="139">
                  <c:v>1.1000000000000001</c:v>
                </c:pt>
                <c:pt idx="140">
                  <c:v>1.1299999999999999</c:v>
                </c:pt>
                <c:pt idx="141">
                  <c:v>0.92</c:v>
                </c:pt>
                <c:pt idx="142">
                  <c:v>0.9</c:v>
                </c:pt>
                <c:pt idx="143">
                  <c:v>0.91</c:v>
                </c:pt>
                <c:pt idx="144">
                  <c:v>0.93</c:v>
                </c:pt>
                <c:pt idx="145">
                  <c:v>0.93</c:v>
                </c:pt>
                <c:pt idx="146">
                  <c:v>0.93</c:v>
                </c:pt>
                <c:pt idx="147">
                  <c:v>0.92</c:v>
                </c:pt>
                <c:pt idx="148">
                  <c:v>0.91</c:v>
                </c:pt>
                <c:pt idx="149">
                  <c:v>0.91</c:v>
                </c:pt>
                <c:pt idx="150">
                  <c:v>0.94</c:v>
                </c:pt>
                <c:pt idx="151">
                  <c:v>1</c:v>
                </c:pt>
                <c:pt idx="152">
                  <c:v>1.03</c:v>
                </c:pt>
                <c:pt idx="153">
                  <c:v>0.87</c:v>
                </c:pt>
                <c:pt idx="154">
                  <c:v>0.78</c:v>
                </c:pt>
                <c:pt idx="155">
                  <c:v>0.98</c:v>
                </c:pt>
                <c:pt idx="156">
                  <c:v>1.24</c:v>
                </c:pt>
                <c:pt idx="157">
                  <c:v>0.87</c:v>
                </c:pt>
                <c:pt idx="158">
                  <c:v>0.15</c:v>
                </c:pt>
                <c:pt idx="159">
                  <c:v>0.18</c:v>
                </c:pt>
                <c:pt idx="160">
                  <c:v>0.59</c:v>
                </c:pt>
                <c:pt idx="161">
                  <c:v>1.04</c:v>
                </c:pt>
                <c:pt idx="162">
                  <c:v>1.26</c:v>
                </c:pt>
                <c:pt idx="163">
                  <c:v>0.92</c:v>
                </c:pt>
                <c:pt idx="164">
                  <c:v>0.3</c:v>
                </c:pt>
                <c:pt idx="165">
                  <c:v>0.18</c:v>
                </c:pt>
                <c:pt idx="166">
                  <c:v>0.67</c:v>
                </c:pt>
                <c:pt idx="167">
                  <c:v>0.95</c:v>
                </c:pt>
                <c:pt idx="168">
                  <c:v>1.4</c:v>
                </c:pt>
                <c:pt idx="169">
                  <c:v>1.41</c:v>
                </c:pt>
                <c:pt idx="170">
                  <c:v>0.79</c:v>
                </c:pt>
                <c:pt idx="171">
                  <c:v>0.56999999999999995</c:v>
                </c:pt>
                <c:pt idx="172">
                  <c:v>0.56999999999999995</c:v>
                </c:pt>
                <c:pt idx="173">
                  <c:v>0.57999999999999996</c:v>
                </c:pt>
                <c:pt idx="174">
                  <c:v>0.6</c:v>
                </c:pt>
                <c:pt idx="175">
                  <c:v>0.61</c:v>
                </c:pt>
                <c:pt idx="176">
                  <c:v>0.57999999999999996</c:v>
                </c:pt>
                <c:pt idx="177">
                  <c:v>0.54</c:v>
                </c:pt>
                <c:pt idx="178">
                  <c:v>0.5</c:v>
                </c:pt>
                <c:pt idx="179">
                  <c:v>0.48</c:v>
                </c:pt>
                <c:pt idx="180">
                  <c:v>0.53</c:v>
                </c:pt>
                <c:pt idx="181">
                  <c:v>0.56000000000000005</c:v>
                </c:pt>
                <c:pt idx="182">
                  <c:v>0.54</c:v>
                </c:pt>
                <c:pt idx="183">
                  <c:v>0.4</c:v>
                </c:pt>
                <c:pt idx="184">
                  <c:v>0.39</c:v>
                </c:pt>
                <c:pt idx="185">
                  <c:v>0.41</c:v>
                </c:pt>
                <c:pt idx="186">
                  <c:v>0.37</c:v>
                </c:pt>
                <c:pt idx="187">
                  <c:v>0.62</c:v>
                </c:pt>
                <c:pt idx="188">
                  <c:v>0.93</c:v>
                </c:pt>
                <c:pt idx="189">
                  <c:v>0.92</c:v>
                </c:pt>
                <c:pt idx="190">
                  <c:v>0.52</c:v>
                </c:pt>
                <c:pt idx="191">
                  <c:v>0.28999999999999998</c:v>
                </c:pt>
                <c:pt idx="192">
                  <c:v>0.22</c:v>
                </c:pt>
                <c:pt idx="193">
                  <c:v>0.08</c:v>
                </c:pt>
                <c:pt idx="194">
                  <c:v>0.05</c:v>
                </c:pt>
                <c:pt idx="195">
                  <c:v>0.11</c:v>
                </c:pt>
                <c:pt idx="196">
                  <c:v>-0.08</c:v>
                </c:pt>
                <c:pt idx="197">
                  <c:v>-0.19</c:v>
                </c:pt>
                <c:pt idx="198">
                  <c:v>0.12</c:v>
                </c:pt>
                <c:pt idx="199">
                  <c:v>0.82</c:v>
                </c:pt>
                <c:pt idx="200">
                  <c:v>0.74</c:v>
                </c:pt>
                <c:pt idx="201">
                  <c:v>0.11</c:v>
                </c:pt>
                <c:pt idx="202">
                  <c:v>0.14000000000000001</c:v>
                </c:pt>
                <c:pt idx="203">
                  <c:v>0.19</c:v>
                </c:pt>
                <c:pt idx="204">
                  <c:v>0.08</c:v>
                </c:pt>
                <c:pt idx="205">
                  <c:v>0.09</c:v>
                </c:pt>
                <c:pt idx="206">
                  <c:v>0.19</c:v>
                </c:pt>
                <c:pt idx="207">
                  <c:v>0.37</c:v>
                </c:pt>
                <c:pt idx="208">
                  <c:v>0.36</c:v>
                </c:pt>
                <c:pt idx="209">
                  <c:v>0.15</c:v>
                </c:pt>
                <c:pt idx="210">
                  <c:v>0.04</c:v>
                </c:pt>
                <c:pt idx="211">
                  <c:v>0.02</c:v>
                </c:pt>
                <c:pt idx="212">
                  <c:v>0.01</c:v>
                </c:pt>
                <c:pt idx="213">
                  <c:v>-0.01</c:v>
                </c:pt>
                <c:pt idx="214">
                  <c:v>-0.02</c:v>
                </c:pt>
                <c:pt idx="215">
                  <c:v>-0.03</c:v>
                </c:pt>
                <c:pt idx="216">
                  <c:v>-0.03</c:v>
                </c:pt>
                <c:pt idx="217">
                  <c:v>-0.05</c:v>
                </c:pt>
                <c:pt idx="218">
                  <c:v>-0.08</c:v>
                </c:pt>
                <c:pt idx="219">
                  <c:v>-0.11</c:v>
                </c:pt>
                <c:pt idx="220">
                  <c:v>-0.13</c:v>
                </c:pt>
                <c:pt idx="221">
                  <c:v>-0.1</c:v>
                </c:pt>
                <c:pt idx="222">
                  <c:v>-0.03</c:v>
                </c:pt>
                <c:pt idx="223">
                  <c:v>0.09</c:v>
                </c:pt>
                <c:pt idx="224">
                  <c:v>0.21</c:v>
                </c:pt>
                <c:pt idx="225">
                  <c:v>0.3</c:v>
                </c:pt>
                <c:pt idx="226">
                  <c:v>0.32</c:v>
                </c:pt>
                <c:pt idx="227">
                  <c:v>0.27</c:v>
                </c:pt>
                <c:pt idx="228">
                  <c:v>0.18</c:v>
                </c:pt>
                <c:pt idx="229">
                  <c:v>0.12</c:v>
                </c:pt>
                <c:pt idx="230">
                  <c:v>0.11</c:v>
                </c:pt>
                <c:pt idx="231">
                  <c:v>0.33</c:v>
                </c:pt>
                <c:pt idx="232">
                  <c:v>0.6</c:v>
                </c:pt>
                <c:pt idx="233">
                  <c:v>0.59</c:v>
                </c:pt>
                <c:pt idx="234">
                  <c:v>0.21</c:v>
                </c:pt>
                <c:pt idx="235">
                  <c:v>0.04</c:v>
                </c:pt>
                <c:pt idx="236">
                  <c:v>0.3</c:v>
                </c:pt>
                <c:pt idx="237">
                  <c:v>0.45</c:v>
                </c:pt>
                <c:pt idx="238">
                  <c:v>0.72</c:v>
                </c:pt>
                <c:pt idx="239">
                  <c:v>0.78</c:v>
                </c:pt>
                <c:pt idx="240">
                  <c:v>0.67</c:v>
                </c:pt>
                <c:pt idx="241">
                  <c:v>0.7</c:v>
                </c:pt>
                <c:pt idx="242">
                  <c:v>0.71</c:v>
                </c:pt>
                <c:pt idx="243">
                  <c:v>0.66</c:v>
                </c:pt>
                <c:pt idx="244">
                  <c:v>0.59</c:v>
                </c:pt>
                <c:pt idx="245">
                  <c:v>0.6</c:v>
                </c:pt>
                <c:pt idx="246">
                  <c:v>0.82</c:v>
                </c:pt>
                <c:pt idx="247">
                  <c:v>0.98</c:v>
                </c:pt>
                <c:pt idx="248">
                  <c:v>0.98</c:v>
                </c:pt>
                <c:pt idx="249">
                  <c:v>0.98</c:v>
                </c:pt>
                <c:pt idx="250">
                  <c:v>1.06</c:v>
                </c:pt>
                <c:pt idx="251">
                  <c:v>1.02</c:v>
                </c:pt>
                <c:pt idx="252">
                  <c:v>0.95</c:v>
                </c:pt>
                <c:pt idx="253">
                  <c:v>1.03</c:v>
                </c:pt>
                <c:pt idx="254">
                  <c:v>0.99</c:v>
                </c:pt>
                <c:pt idx="255">
                  <c:v>0.93</c:v>
                </c:pt>
                <c:pt idx="256">
                  <c:v>0.92</c:v>
                </c:pt>
                <c:pt idx="257">
                  <c:v>0.99</c:v>
                </c:pt>
                <c:pt idx="258">
                  <c:v>1.01</c:v>
                </c:pt>
                <c:pt idx="259">
                  <c:v>0.97</c:v>
                </c:pt>
                <c:pt idx="260">
                  <c:v>0.91</c:v>
                </c:pt>
                <c:pt idx="261">
                  <c:v>0.8</c:v>
                </c:pt>
                <c:pt idx="262">
                  <c:v>0.72</c:v>
                </c:pt>
                <c:pt idx="263">
                  <c:v>0.82</c:v>
                </c:pt>
                <c:pt idx="264">
                  <c:v>1.07</c:v>
                </c:pt>
                <c:pt idx="265">
                  <c:v>1.1599999999999999</c:v>
                </c:pt>
                <c:pt idx="266">
                  <c:v>0.93</c:v>
                </c:pt>
                <c:pt idx="267">
                  <c:v>0.41</c:v>
                </c:pt>
                <c:pt idx="268">
                  <c:v>0.35</c:v>
                </c:pt>
                <c:pt idx="269">
                  <c:v>0.76</c:v>
                </c:pt>
                <c:pt idx="270">
                  <c:v>0.94</c:v>
                </c:pt>
                <c:pt idx="271">
                  <c:v>0.97</c:v>
                </c:pt>
                <c:pt idx="272">
                  <c:v>0.95</c:v>
                </c:pt>
                <c:pt idx="273">
                  <c:v>0.97</c:v>
                </c:pt>
                <c:pt idx="274">
                  <c:v>0.97</c:v>
                </c:pt>
                <c:pt idx="275">
                  <c:v>0.9</c:v>
                </c:pt>
                <c:pt idx="276">
                  <c:v>0.81</c:v>
                </c:pt>
                <c:pt idx="277">
                  <c:v>0.67</c:v>
                </c:pt>
                <c:pt idx="278">
                  <c:v>0.5</c:v>
                </c:pt>
                <c:pt idx="279">
                  <c:v>0.35</c:v>
                </c:pt>
                <c:pt idx="280">
                  <c:v>0.54</c:v>
                </c:pt>
                <c:pt idx="281">
                  <c:v>1.24</c:v>
                </c:pt>
                <c:pt idx="282">
                  <c:v>1.95</c:v>
                </c:pt>
                <c:pt idx="283">
                  <c:v>2.12</c:v>
                </c:pt>
                <c:pt idx="284">
                  <c:v>1.71</c:v>
                </c:pt>
                <c:pt idx="285">
                  <c:v>1.1100000000000001</c:v>
                </c:pt>
                <c:pt idx="286">
                  <c:v>1.03</c:v>
                </c:pt>
                <c:pt idx="287">
                  <c:v>1.3</c:v>
                </c:pt>
                <c:pt idx="288">
                  <c:v>1.38</c:v>
                </c:pt>
                <c:pt idx="289">
                  <c:v>1.31</c:v>
                </c:pt>
                <c:pt idx="290">
                  <c:v>1.18</c:v>
                </c:pt>
                <c:pt idx="291">
                  <c:v>0.96</c:v>
                </c:pt>
                <c:pt idx="292">
                  <c:v>0.66</c:v>
                </c:pt>
                <c:pt idx="293">
                  <c:v>0.56999999999999995</c:v>
                </c:pt>
                <c:pt idx="294">
                  <c:v>0.73</c:v>
                </c:pt>
                <c:pt idx="295">
                  <c:v>0.93</c:v>
                </c:pt>
                <c:pt idx="296">
                  <c:v>1.1100000000000001</c:v>
                </c:pt>
                <c:pt idx="297">
                  <c:v>1.28</c:v>
                </c:pt>
                <c:pt idx="298">
                  <c:v>1.4</c:v>
                </c:pt>
                <c:pt idx="299">
                  <c:v>1.38</c:v>
                </c:pt>
                <c:pt idx="300">
                  <c:v>1.28</c:v>
                </c:pt>
                <c:pt idx="301">
                  <c:v>1.18</c:v>
                </c:pt>
                <c:pt idx="302">
                  <c:v>1.1399999999999999</c:v>
                </c:pt>
                <c:pt idx="303">
                  <c:v>1.02</c:v>
                </c:pt>
                <c:pt idx="304">
                  <c:v>0.83</c:v>
                </c:pt>
                <c:pt idx="305">
                  <c:v>0.69</c:v>
                </c:pt>
                <c:pt idx="306">
                  <c:v>0.56000000000000005</c:v>
                </c:pt>
                <c:pt idx="307">
                  <c:v>0.45</c:v>
                </c:pt>
                <c:pt idx="308">
                  <c:v>0.36</c:v>
                </c:pt>
                <c:pt idx="309">
                  <c:v>0.33</c:v>
                </c:pt>
                <c:pt idx="310">
                  <c:v>0.36</c:v>
                </c:pt>
                <c:pt idx="311">
                  <c:v>0.44</c:v>
                </c:pt>
                <c:pt idx="312">
                  <c:v>0.57999999999999996</c:v>
                </c:pt>
                <c:pt idx="313">
                  <c:v>0.69</c:v>
                </c:pt>
                <c:pt idx="314">
                  <c:v>0.7</c:v>
                </c:pt>
                <c:pt idx="315">
                  <c:v>0.63</c:v>
                </c:pt>
                <c:pt idx="316">
                  <c:v>0.57999999999999996</c:v>
                </c:pt>
                <c:pt idx="317">
                  <c:v>0.56999999999999995</c:v>
                </c:pt>
                <c:pt idx="318">
                  <c:v>0.5</c:v>
                </c:pt>
                <c:pt idx="319">
                  <c:v>0.39</c:v>
                </c:pt>
                <c:pt idx="320">
                  <c:v>0.23</c:v>
                </c:pt>
                <c:pt idx="321">
                  <c:v>0.01</c:v>
                </c:pt>
                <c:pt idx="322">
                  <c:v>-0.26</c:v>
                </c:pt>
                <c:pt idx="323">
                  <c:v>-0.47</c:v>
                </c:pt>
                <c:pt idx="324">
                  <c:v>-0.59</c:v>
                </c:pt>
                <c:pt idx="325">
                  <c:v>-0.56000000000000005</c:v>
                </c:pt>
                <c:pt idx="326">
                  <c:v>-0.5</c:v>
                </c:pt>
                <c:pt idx="327">
                  <c:v>-0.56999999999999995</c:v>
                </c:pt>
                <c:pt idx="328">
                  <c:v>-0.63</c:v>
                </c:pt>
                <c:pt idx="329">
                  <c:v>-0.7</c:v>
                </c:pt>
                <c:pt idx="330">
                  <c:v>-0.7</c:v>
                </c:pt>
                <c:pt idx="331">
                  <c:v>-0.64</c:v>
                </c:pt>
                <c:pt idx="332">
                  <c:v>-0.61</c:v>
                </c:pt>
                <c:pt idx="333">
                  <c:v>-0.66</c:v>
                </c:pt>
                <c:pt idx="334">
                  <c:v>-0.76</c:v>
                </c:pt>
                <c:pt idx="335">
                  <c:v>-0.91</c:v>
                </c:pt>
                <c:pt idx="336">
                  <c:v>-1.0900000000000001</c:v>
                </c:pt>
                <c:pt idx="337">
                  <c:v>-1.23</c:v>
                </c:pt>
                <c:pt idx="338">
                  <c:v>-1.38</c:v>
                </c:pt>
                <c:pt idx="339">
                  <c:v>-1.6</c:v>
                </c:pt>
                <c:pt idx="340">
                  <c:v>-1.89</c:v>
                </c:pt>
                <c:pt idx="341">
                  <c:v>-2.23</c:v>
                </c:pt>
                <c:pt idx="342">
                  <c:v>-2.57</c:v>
                </c:pt>
                <c:pt idx="343">
                  <c:v>-2.86</c:v>
                </c:pt>
                <c:pt idx="344">
                  <c:v>-3.03</c:v>
                </c:pt>
                <c:pt idx="345">
                  <c:v>-3.01</c:v>
                </c:pt>
                <c:pt idx="346">
                  <c:v>-2.86</c:v>
                </c:pt>
                <c:pt idx="347">
                  <c:v>-2.73</c:v>
                </c:pt>
                <c:pt idx="348">
                  <c:v>-2.7</c:v>
                </c:pt>
                <c:pt idx="349">
                  <c:v>-2.75</c:v>
                </c:pt>
                <c:pt idx="350">
                  <c:v>-2.75</c:v>
                </c:pt>
                <c:pt idx="351">
                  <c:v>-2.58</c:v>
                </c:pt>
                <c:pt idx="352">
                  <c:v>-2.1800000000000002</c:v>
                </c:pt>
                <c:pt idx="353">
                  <c:v>-1.39</c:v>
                </c:pt>
                <c:pt idx="354">
                  <c:v>0.48</c:v>
                </c:pt>
                <c:pt idx="355">
                  <c:v>5.39</c:v>
                </c:pt>
                <c:pt idx="356">
                  <c:v>15.24</c:v>
                </c:pt>
                <c:pt idx="357">
                  <c:v>30.4</c:v>
                </c:pt>
                <c:pt idx="358">
                  <c:v>46.17</c:v>
                </c:pt>
                <c:pt idx="359">
                  <c:v>56.41</c:v>
                </c:pt>
                <c:pt idx="360">
                  <c:v>56.34</c:v>
                </c:pt>
                <c:pt idx="361">
                  <c:v>48.63</c:v>
                </c:pt>
                <c:pt idx="362">
                  <c:v>38.58</c:v>
                </c:pt>
                <c:pt idx="363">
                  <c:v>30.94</c:v>
                </c:pt>
                <c:pt idx="364">
                  <c:v>28.46</c:v>
                </c:pt>
                <c:pt idx="365">
                  <c:v>26.92</c:v>
                </c:pt>
                <c:pt idx="366">
                  <c:v>26.56</c:v>
                </c:pt>
                <c:pt idx="367">
                  <c:v>26.98</c:v>
                </c:pt>
                <c:pt idx="368">
                  <c:v>26.36</c:v>
                </c:pt>
                <c:pt idx="369">
                  <c:v>25.78</c:v>
                </c:pt>
                <c:pt idx="370">
                  <c:v>25.69</c:v>
                </c:pt>
                <c:pt idx="371">
                  <c:v>25.53</c:v>
                </c:pt>
                <c:pt idx="372">
                  <c:v>25.03</c:v>
                </c:pt>
                <c:pt idx="373">
                  <c:v>24.45</c:v>
                </c:pt>
                <c:pt idx="374">
                  <c:v>23.92</c:v>
                </c:pt>
                <c:pt idx="375">
                  <c:v>23.66</c:v>
                </c:pt>
                <c:pt idx="376">
                  <c:v>23.71</c:v>
                </c:pt>
                <c:pt idx="377">
                  <c:v>23.8</c:v>
                </c:pt>
                <c:pt idx="378">
                  <c:v>23.8</c:v>
                </c:pt>
                <c:pt idx="379">
                  <c:v>23.57</c:v>
                </c:pt>
                <c:pt idx="380">
                  <c:v>23.17</c:v>
                </c:pt>
                <c:pt idx="381">
                  <c:v>22.72</c:v>
                </c:pt>
                <c:pt idx="382">
                  <c:v>22.23</c:v>
                </c:pt>
                <c:pt idx="383">
                  <c:v>21.6</c:v>
                </c:pt>
                <c:pt idx="384">
                  <c:v>20.92</c:v>
                </c:pt>
                <c:pt idx="385">
                  <c:v>20.22</c:v>
                </c:pt>
                <c:pt idx="386">
                  <c:v>19.489999999999998</c:v>
                </c:pt>
                <c:pt idx="387">
                  <c:v>18.739999999999998</c:v>
                </c:pt>
                <c:pt idx="388">
                  <c:v>17.989999999999998</c:v>
                </c:pt>
                <c:pt idx="389">
                  <c:v>17.239999999999998</c:v>
                </c:pt>
                <c:pt idx="390">
                  <c:v>16.55</c:v>
                </c:pt>
                <c:pt idx="391">
                  <c:v>15.89</c:v>
                </c:pt>
                <c:pt idx="392">
                  <c:v>15.22</c:v>
                </c:pt>
                <c:pt idx="393">
                  <c:v>14.53</c:v>
                </c:pt>
                <c:pt idx="394">
                  <c:v>13.92</c:v>
                </c:pt>
                <c:pt idx="395">
                  <c:v>13.36</c:v>
                </c:pt>
                <c:pt idx="396">
                  <c:v>12.73</c:v>
                </c:pt>
                <c:pt idx="397">
                  <c:v>12.15</c:v>
                </c:pt>
                <c:pt idx="398">
                  <c:v>11.67</c:v>
                </c:pt>
                <c:pt idx="399">
                  <c:v>11.34</c:v>
                </c:pt>
                <c:pt idx="400">
                  <c:v>11.09</c:v>
                </c:pt>
                <c:pt idx="401">
                  <c:v>10.78</c:v>
                </c:pt>
                <c:pt idx="402">
                  <c:v>10.29</c:v>
                </c:pt>
                <c:pt idx="403">
                  <c:v>9.74</c:v>
                </c:pt>
                <c:pt idx="404">
                  <c:v>9.3000000000000007</c:v>
                </c:pt>
                <c:pt idx="405">
                  <c:v>8.92</c:v>
                </c:pt>
                <c:pt idx="406">
                  <c:v>8.5399999999999991</c:v>
                </c:pt>
                <c:pt idx="407">
                  <c:v>8.1199999999999992</c:v>
                </c:pt>
                <c:pt idx="408">
                  <c:v>7.67</c:v>
                </c:pt>
                <c:pt idx="409">
                  <c:v>7.24</c:v>
                </c:pt>
                <c:pt idx="410">
                  <c:v>6.86</c:v>
                </c:pt>
                <c:pt idx="411">
                  <c:v>6.57</c:v>
                </c:pt>
                <c:pt idx="412">
                  <c:v>6.36</c:v>
                </c:pt>
                <c:pt idx="413">
                  <c:v>6.2</c:v>
                </c:pt>
                <c:pt idx="414">
                  <c:v>5.99</c:v>
                </c:pt>
                <c:pt idx="415">
                  <c:v>5.73</c:v>
                </c:pt>
                <c:pt idx="416">
                  <c:v>5.44</c:v>
                </c:pt>
                <c:pt idx="417">
                  <c:v>5.0999999999999996</c:v>
                </c:pt>
                <c:pt idx="418">
                  <c:v>4.75</c:v>
                </c:pt>
                <c:pt idx="419">
                  <c:v>4.41</c:v>
                </c:pt>
                <c:pt idx="420">
                  <c:v>4.12</c:v>
                </c:pt>
                <c:pt idx="421">
                  <c:v>3.92</c:v>
                </c:pt>
                <c:pt idx="422">
                  <c:v>3.78</c:v>
                </c:pt>
                <c:pt idx="423">
                  <c:v>3.74</c:v>
                </c:pt>
                <c:pt idx="424">
                  <c:v>3.62</c:v>
                </c:pt>
                <c:pt idx="425">
                  <c:v>3.46</c:v>
                </c:pt>
                <c:pt idx="426">
                  <c:v>3.18</c:v>
                </c:pt>
                <c:pt idx="427">
                  <c:v>2.93</c:v>
                </c:pt>
                <c:pt idx="428">
                  <c:v>2.75</c:v>
                </c:pt>
                <c:pt idx="429">
                  <c:v>2.36</c:v>
                </c:pt>
                <c:pt idx="430">
                  <c:v>2</c:v>
                </c:pt>
                <c:pt idx="431">
                  <c:v>1.62</c:v>
                </c:pt>
                <c:pt idx="432">
                  <c:v>1.26</c:v>
                </c:pt>
                <c:pt idx="433">
                  <c:v>0.92</c:v>
                </c:pt>
                <c:pt idx="434">
                  <c:v>0.62</c:v>
                </c:pt>
                <c:pt idx="435">
                  <c:v>0.4</c:v>
                </c:pt>
                <c:pt idx="436">
                  <c:v>0.27</c:v>
                </c:pt>
                <c:pt idx="437">
                  <c:v>0.21</c:v>
                </c:pt>
                <c:pt idx="438">
                  <c:v>0.23</c:v>
                </c:pt>
                <c:pt idx="439">
                  <c:v>0.31</c:v>
                </c:pt>
                <c:pt idx="440">
                  <c:v>0.37</c:v>
                </c:pt>
                <c:pt idx="441">
                  <c:v>0.38</c:v>
                </c:pt>
                <c:pt idx="442">
                  <c:v>0.32</c:v>
                </c:pt>
                <c:pt idx="443">
                  <c:v>0.28000000000000003</c:v>
                </c:pt>
                <c:pt idx="444">
                  <c:v>0.12</c:v>
                </c:pt>
                <c:pt idx="445">
                  <c:v>-7.0000000000000007E-2</c:v>
                </c:pt>
                <c:pt idx="446">
                  <c:v>-0.24</c:v>
                </c:pt>
                <c:pt idx="447">
                  <c:v>-0.04</c:v>
                </c:pt>
                <c:pt idx="448">
                  <c:v>0.13</c:v>
                </c:pt>
                <c:pt idx="449">
                  <c:v>-0.2</c:v>
                </c:pt>
                <c:pt idx="450">
                  <c:v>-0.34</c:v>
                </c:pt>
                <c:pt idx="451">
                  <c:v>-0.54</c:v>
                </c:pt>
                <c:pt idx="452">
                  <c:v>-0.55000000000000004</c:v>
                </c:pt>
                <c:pt idx="453">
                  <c:v>-0.49</c:v>
                </c:pt>
                <c:pt idx="454">
                  <c:v>-0.63</c:v>
                </c:pt>
                <c:pt idx="455">
                  <c:v>-0.62</c:v>
                </c:pt>
                <c:pt idx="456">
                  <c:v>-0.64</c:v>
                </c:pt>
                <c:pt idx="457">
                  <c:v>-0.67</c:v>
                </c:pt>
                <c:pt idx="458">
                  <c:v>-0.78</c:v>
                </c:pt>
                <c:pt idx="459">
                  <c:v>-0.77</c:v>
                </c:pt>
                <c:pt idx="460">
                  <c:v>-0.81</c:v>
                </c:pt>
                <c:pt idx="461">
                  <c:v>-1.01</c:v>
                </c:pt>
                <c:pt idx="462">
                  <c:v>-0.99</c:v>
                </c:pt>
                <c:pt idx="463">
                  <c:v>-0.59</c:v>
                </c:pt>
                <c:pt idx="464">
                  <c:v>-0.18</c:v>
                </c:pt>
                <c:pt idx="465">
                  <c:v>-0.15</c:v>
                </c:pt>
                <c:pt idx="466">
                  <c:v>-0.23</c:v>
                </c:pt>
                <c:pt idx="467">
                  <c:v>-0.28999999999999998</c:v>
                </c:pt>
                <c:pt idx="468">
                  <c:v>-0.27</c:v>
                </c:pt>
                <c:pt idx="469">
                  <c:v>-0.04</c:v>
                </c:pt>
                <c:pt idx="470">
                  <c:v>0.03</c:v>
                </c:pt>
                <c:pt idx="471">
                  <c:v>-0.11</c:v>
                </c:pt>
                <c:pt idx="472">
                  <c:v>-0.11</c:v>
                </c:pt>
                <c:pt idx="473">
                  <c:v>-0.01</c:v>
                </c:pt>
                <c:pt idx="474">
                  <c:v>0.23</c:v>
                </c:pt>
                <c:pt idx="475">
                  <c:v>0.32</c:v>
                </c:pt>
                <c:pt idx="476">
                  <c:v>-0.18</c:v>
                </c:pt>
                <c:pt idx="477">
                  <c:v>-0.8</c:v>
                </c:pt>
                <c:pt idx="478">
                  <c:v>-0.75</c:v>
                </c:pt>
                <c:pt idx="479">
                  <c:v>0.3</c:v>
                </c:pt>
                <c:pt idx="480">
                  <c:v>0.93</c:v>
                </c:pt>
                <c:pt idx="481">
                  <c:v>0.59</c:v>
                </c:pt>
                <c:pt idx="482">
                  <c:v>0.2</c:v>
                </c:pt>
                <c:pt idx="483">
                  <c:v>0.05</c:v>
                </c:pt>
                <c:pt idx="484">
                  <c:v>0.23</c:v>
                </c:pt>
                <c:pt idx="485">
                  <c:v>0.23</c:v>
                </c:pt>
                <c:pt idx="486">
                  <c:v>0.08</c:v>
                </c:pt>
                <c:pt idx="487">
                  <c:v>-0.04</c:v>
                </c:pt>
                <c:pt idx="488">
                  <c:v>-0.08</c:v>
                </c:pt>
                <c:pt idx="489">
                  <c:v>-0.2</c:v>
                </c:pt>
                <c:pt idx="490">
                  <c:v>-0.38</c:v>
                </c:pt>
                <c:pt idx="491">
                  <c:v>-0.43</c:v>
                </c:pt>
                <c:pt idx="492">
                  <c:v>-0.41</c:v>
                </c:pt>
                <c:pt idx="493">
                  <c:v>-0.45</c:v>
                </c:pt>
                <c:pt idx="494">
                  <c:v>-0.62</c:v>
                </c:pt>
                <c:pt idx="495">
                  <c:v>-0.73</c:v>
                </c:pt>
                <c:pt idx="496">
                  <c:v>-0.73</c:v>
                </c:pt>
                <c:pt idx="497">
                  <c:v>-0.79</c:v>
                </c:pt>
                <c:pt idx="498">
                  <c:v>-0.89</c:v>
                </c:pt>
                <c:pt idx="499">
                  <c:v>-0.96</c:v>
                </c:pt>
                <c:pt idx="500">
                  <c:v>-1.0900000000000001</c:v>
                </c:pt>
                <c:pt idx="501">
                  <c:v>-1.1399999999999999</c:v>
                </c:pt>
                <c:pt idx="502">
                  <c:v>-1.26</c:v>
                </c:pt>
                <c:pt idx="503">
                  <c:v>-1.26</c:v>
                </c:pt>
                <c:pt idx="504">
                  <c:v>-1.28</c:v>
                </c:pt>
                <c:pt idx="505">
                  <c:v>-1.55</c:v>
                </c:pt>
                <c:pt idx="506">
                  <c:v>-1.59</c:v>
                </c:pt>
                <c:pt idx="507">
                  <c:v>-1.52</c:v>
                </c:pt>
                <c:pt idx="508">
                  <c:v>-1.54</c:v>
                </c:pt>
                <c:pt idx="509">
                  <c:v>-1.63</c:v>
                </c:pt>
                <c:pt idx="510">
                  <c:v>-1.64</c:v>
                </c:pt>
                <c:pt idx="511">
                  <c:v>-1.81</c:v>
                </c:pt>
                <c:pt idx="512">
                  <c:v>-2.12</c:v>
                </c:pt>
                <c:pt idx="513">
                  <c:v>-2.25</c:v>
                </c:pt>
                <c:pt idx="514">
                  <c:v>-2.14</c:v>
                </c:pt>
                <c:pt idx="515">
                  <c:v>-1.92</c:v>
                </c:pt>
                <c:pt idx="516">
                  <c:v>-2.04</c:v>
                </c:pt>
                <c:pt idx="517">
                  <c:v>-2.25</c:v>
                </c:pt>
                <c:pt idx="518">
                  <c:v>-2.2599999999999998</c:v>
                </c:pt>
                <c:pt idx="519">
                  <c:v>-2.41</c:v>
                </c:pt>
                <c:pt idx="520">
                  <c:v>-2.54</c:v>
                </c:pt>
                <c:pt idx="521">
                  <c:v>-2.67</c:v>
                </c:pt>
                <c:pt idx="522">
                  <c:v>-2.8</c:v>
                </c:pt>
                <c:pt idx="523">
                  <c:v>-2.93</c:v>
                </c:pt>
                <c:pt idx="524">
                  <c:v>-3.04</c:v>
                </c:pt>
                <c:pt idx="525">
                  <c:v>-3.19</c:v>
                </c:pt>
                <c:pt idx="526">
                  <c:v>-3.47</c:v>
                </c:pt>
                <c:pt idx="527">
                  <c:v>-3.66</c:v>
                </c:pt>
                <c:pt idx="528">
                  <c:v>-3.57</c:v>
                </c:pt>
                <c:pt idx="529">
                  <c:v>-3.24</c:v>
                </c:pt>
                <c:pt idx="530">
                  <c:v>-3.27</c:v>
                </c:pt>
                <c:pt idx="531">
                  <c:v>-3.76</c:v>
                </c:pt>
                <c:pt idx="532">
                  <c:v>-4.4400000000000004</c:v>
                </c:pt>
                <c:pt idx="533">
                  <c:v>-5</c:v>
                </c:pt>
                <c:pt idx="534">
                  <c:v>-5.01</c:v>
                </c:pt>
                <c:pt idx="535">
                  <c:v>-4.41</c:v>
                </c:pt>
                <c:pt idx="536">
                  <c:v>-4.41</c:v>
                </c:pt>
                <c:pt idx="537">
                  <c:v>-5.35</c:v>
                </c:pt>
                <c:pt idx="538">
                  <c:v>-5.6</c:v>
                </c:pt>
                <c:pt idx="539">
                  <c:v>-5.37</c:v>
                </c:pt>
                <c:pt idx="540">
                  <c:v>-5.32</c:v>
                </c:pt>
                <c:pt idx="541">
                  <c:v>-5.48</c:v>
                </c:pt>
                <c:pt idx="542">
                  <c:v>-5.82</c:v>
                </c:pt>
                <c:pt idx="543">
                  <c:v>-6.05</c:v>
                </c:pt>
                <c:pt idx="544">
                  <c:v>-6.29</c:v>
                </c:pt>
                <c:pt idx="545">
                  <c:v>-6.18</c:v>
                </c:pt>
                <c:pt idx="546">
                  <c:v>-6.45</c:v>
                </c:pt>
                <c:pt idx="547">
                  <c:v>-6.72</c:v>
                </c:pt>
                <c:pt idx="548">
                  <c:v>-6.94</c:v>
                </c:pt>
                <c:pt idx="549">
                  <c:v>-7.43</c:v>
                </c:pt>
                <c:pt idx="550">
                  <c:v>-7.13</c:v>
                </c:pt>
                <c:pt idx="551">
                  <c:v>-6.02</c:v>
                </c:pt>
                <c:pt idx="552">
                  <c:v>-5.86</c:v>
                </c:pt>
                <c:pt idx="553">
                  <c:v>-6.75</c:v>
                </c:pt>
                <c:pt idx="554">
                  <c:v>-7.01</c:v>
                </c:pt>
                <c:pt idx="555">
                  <c:v>-6.68</c:v>
                </c:pt>
                <c:pt idx="556">
                  <c:v>-6.07</c:v>
                </c:pt>
                <c:pt idx="557">
                  <c:v>-5.84</c:v>
                </c:pt>
                <c:pt idx="558">
                  <c:v>-6.65</c:v>
                </c:pt>
                <c:pt idx="559">
                  <c:v>-7.41</c:v>
                </c:pt>
                <c:pt idx="560">
                  <c:v>-6.97</c:v>
                </c:pt>
                <c:pt idx="561">
                  <c:v>-6.62</c:v>
                </c:pt>
                <c:pt idx="562">
                  <c:v>-6.5</c:v>
                </c:pt>
                <c:pt idx="563">
                  <c:v>-6.32</c:v>
                </c:pt>
                <c:pt idx="564">
                  <c:v>-6.21</c:v>
                </c:pt>
                <c:pt idx="565">
                  <c:v>-6.12</c:v>
                </c:pt>
                <c:pt idx="566">
                  <c:v>-6.03</c:v>
                </c:pt>
                <c:pt idx="567">
                  <c:v>-5.93</c:v>
                </c:pt>
                <c:pt idx="568">
                  <c:v>-5.83</c:v>
                </c:pt>
                <c:pt idx="569">
                  <c:v>-5.73</c:v>
                </c:pt>
                <c:pt idx="570">
                  <c:v>-5.63</c:v>
                </c:pt>
                <c:pt idx="571">
                  <c:v>-5.56</c:v>
                </c:pt>
                <c:pt idx="572">
                  <c:v>-5.47</c:v>
                </c:pt>
                <c:pt idx="573">
                  <c:v>-5.28</c:v>
                </c:pt>
                <c:pt idx="574">
                  <c:v>-4.91</c:v>
                </c:pt>
                <c:pt idx="575">
                  <c:v>-4.5599999999999996</c:v>
                </c:pt>
                <c:pt idx="576">
                  <c:v>-4.59</c:v>
                </c:pt>
                <c:pt idx="577">
                  <c:v>-4.7699999999999996</c:v>
                </c:pt>
                <c:pt idx="578">
                  <c:v>-4.67</c:v>
                </c:pt>
                <c:pt idx="579">
                  <c:v>-4.3</c:v>
                </c:pt>
                <c:pt idx="580">
                  <c:v>-4.1900000000000004</c:v>
                </c:pt>
                <c:pt idx="581">
                  <c:v>-4.0999999999999996</c:v>
                </c:pt>
                <c:pt idx="582">
                  <c:v>-3.59</c:v>
                </c:pt>
                <c:pt idx="583">
                  <c:v>-3.41</c:v>
                </c:pt>
                <c:pt idx="584">
                  <c:v>-3.47</c:v>
                </c:pt>
                <c:pt idx="585">
                  <c:v>-3.36</c:v>
                </c:pt>
                <c:pt idx="586">
                  <c:v>-3.23</c:v>
                </c:pt>
                <c:pt idx="587">
                  <c:v>-3.04</c:v>
                </c:pt>
                <c:pt idx="588">
                  <c:v>-2.86</c:v>
                </c:pt>
                <c:pt idx="589">
                  <c:v>-2.77</c:v>
                </c:pt>
                <c:pt idx="590">
                  <c:v>-2.77</c:v>
                </c:pt>
                <c:pt idx="591">
                  <c:v>-2.75</c:v>
                </c:pt>
                <c:pt idx="592">
                  <c:v>-2.64</c:v>
                </c:pt>
                <c:pt idx="593">
                  <c:v>-2.39</c:v>
                </c:pt>
                <c:pt idx="594">
                  <c:v>-2.0499999999999998</c:v>
                </c:pt>
                <c:pt idx="595">
                  <c:v>-1.79</c:v>
                </c:pt>
                <c:pt idx="596">
                  <c:v>-1.78</c:v>
                </c:pt>
                <c:pt idx="597">
                  <c:v>-1.92</c:v>
                </c:pt>
                <c:pt idx="598">
                  <c:v>-1.99</c:v>
                </c:pt>
                <c:pt idx="599">
                  <c:v>-1.95</c:v>
                </c:pt>
                <c:pt idx="600">
                  <c:v>-1.9</c:v>
                </c:pt>
                <c:pt idx="601">
                  <c:v>-1.82</c:v>
                </c:pt>
                <c:pt idx="602">
                  <c:v>-1.65</c:v>
                </c:pt>
                <c:pt idx="603">
                  <c:v>-1.44</c:v>
                </c:pt>
                <c:pt idx="604">
                  <c:v>-1.36</c:v>
                </c:pt>
                <c:pt idx="605">
                  <c:v>-1.42</c:v>
                </c:pt>
                <c:pt idx="606">
                  <c:v>-1.44</c:v>
                </c:pt>
                <c:pt idx="607">
                  <c:v>-1.27</c:v>
                </c:pt>
                <c:pt idx="608">
                  <c:v>-1.05</c:v>
                </c:pt>
                <c:pt idx="609">
                  <c:v>-1</c:v>
                </c:pt>
                <c:pt idx="610">
                  <c:v>-1.1399999999999999</c:v>
                </c:pt>
                <c:pt idx="611">
                  <c:v>-1.29</c:v>
                </c:pt>
                <c:pt idx="612">
                  <c:v>-1.45</c:v>
                </c:pt>
                <c:pt idx="613">
                  <c:v>-1.35</c:v>
                </c:pt>
                <c:pt idx="614">
                  <c:v>-1.01</c:v>
                </c:pt>
                <c:pt idx="615">
                  <c:v>-0.89</c:v>
                </c:pt>
                <c:pt idx="616">
                  <c:v>-1.1499999999999999</c:v>
                </c:pt>
                <c:pt idx="617">
                  <c:v>-1.31</c:v>
                </c:pt>
                <c:pt idx="618">
                  <c:v>-1.21</c:v>
                </c:pt>
                <c:pt idx="619">
                  <c:v>-1.19</c:v>
                </c:pt>
                <c:pt idx="620">
                  <c:v>-1.1399999999999999</c:v>
                </c:pt>
                <c:pt idx="621">
                  <c:v>-1.1000000000000001</c:v>
                </c:pt>
                <c:pt idx="622">
                  <c:v>-1.07</c:v>
                </c:pt>
                <c:pt idx="623">
                  <c:v>-1.06</c:v>
                </c:pt>
                <c:pt idx="624">
                  <c:v>-1.06</c:v>
                </c:pt>
                <c:pt idx="625">
                  <c:v>-1.06</c:v>
                </c:pt>
                <c:pt idx="626">
                  <c:v>-1.1000000000000001</c:v>
                </c:pt>
                <c:pt idx="627">
                  <c:v>-1.1299999999999999</c:v>
                </c:pt>
                <c:pt idx="628">
                  <c:v>-1.1399999999999999</c:v>
                </c:pt>
                <c:pt idx="629">
                  <c:v>-1.1000000000000001</c:v>
                </c:pt>
                <c:pt idx="630">
                  <c:v>-1.1399999999999999</c:v>
                </c:pt>
                <c:pt idx="631">
                  <c:v>-1.26</c:v>
                </c:pt>
                <c:pt idx="632">
                  <c:v>-1.32</c:v>
                </c:pt>
                <c:pt idx="633">
                  <c:v>-1.33</c:v>
                </c:pt>
                <c:pt idx="634">
                  <c:v>-1.33</c:v>
                </c:pt>
                <c:pt idx="635">
                  <c:v>-1.38</c:v>
                </c:pt>
                <c:pt idx="636">
                  <c:v>-1.4</c:v>
                </c:pt>
                <c:pt idx="637">
                  <c:v>-1.41</c:v>
                </c:pt>
                <c:pt idx="638">
                  <c:v>-1.4</c:v>
                </c:pt>
                <c:pt idx="639">
                  <c:v>-1.34</c:v>
                </c:pt>
                <c:pt idx="640">
                  <c:v>-1.36</c:v>
                </c:pt>
                <c:pt idx="641">
                  <c:v>-1.44</c:v>
                </c:pt>
                <c:pt idx="642">
                  <c:v>-1.52</c:v>
                </c:pt>
                <c:pt idx="643">
                  <c:v>-1.47</c:v>
                </c:pt>
                <c:pt idx="644">
                  <c:v>-1.39</c:v>
                </c:pt>
                <c:pt idx="645">
                  <c:v>-1.43</c:v>
                </c:pt>
                <c:pt idx="646">
                  <c:v>-1.5</c:v>
                </c:pt>
                <c:pt idx="647">
                  <c:v>-1.54</c:v>
                </c:pt>
                <c:pt idx="648">
                  <c:v>-1.43</c:v>
                </c:pt>
                <c:pt idx="649">
                  <c:v>-1.25</c:v>
                </c:pt>
                <c:pt idx="650">
                  <c:v>-1.29</c:v>
                </c:pt>
                <c:pt idx="651">
                  <c:v>-1.52</c:v>
                </c:pt>
                <c:pt idx="652">
                  <c:v>-1.61</c:v>
                </c:pt>
                <c:pt idx="653">
                  <c:v>-1.48</c:v>
                </c:pt>
                <c:pt idx="654">
                  <c:v>-1.34</c:v>
                </c:pt>
                <c:pt idx="655">
                  <c:v>-1.3</c:v>
                </c:pt>
                <c:pt idx="656">
                  <c:v>-1.28</c:v>
                </c:pt>
                <c:pt idx="657">
                  <c:v>-1.27</c:v>
                </c:pt>
                <c:pt idx="658">
                  <c:v>-1.26</c:v>
                </c:pt>
                <c:pt idx="659">
                  <c:v>-1.27</c:v>
                </c:pt>
                <c:pt idx="660">
                  <c:v>-1.3</c:v>
                </c:pt>
                <c:pt idx="661">
                  <c:v>-1.28</c:v>
                </c:pt>
                <c:pt idx="662">
                  <c:v>-1.23</c:v>
                </c:pt>
                <c:pt idx="663">
                  <c:v>-1.18</c:v>
                </c:pt>
                <c:pt idx="664">
                  <c:v>-1.19</c:v>
                </c:pt>
                <c:pt idx="665">
                  <c:v>-1.1499999999999999</c:v>
                </c:pt>
                <c:pt idx="666">
                  <c:v>-1.06</c:v>
                </c:pt>
                <c:pt idx="667">
                  <c:v>-1.01</c:v>
                </c:pt>
                <c:pt idx="668">
                  <c:v>-1</c:v>
                </c:pt>
                <c:pt idx="669">
                  <c:v>-1.04</c:v>
                </c:pt>
                <c:pt idx="670">
                  <c:v>-1.0900000000000001</c:v>
                </c:pt>
                <c:pt idx="671">
                  <c:v>-1.1200000000000001</c:v>
                </c:pt>
                <c:pt idx="672">
                  <c:v>-1.1399999999999999</c:v>
                </c:pt>
                <c:pt idx="673">
                  <c:v>-1.17</c:v>
                </c:pt>
                <c:pt idx="674">
                  <c:v>-1.18</c:v>
                </c:pt>
                <c:pt idx="675">
                  <c:v>-1.1399999999999999</c:v>
                </c:pt>
                <c:pt idx="676">
                  <c:v>-0.97</c:v>
                </c:pt>
                <c:pt idx="677">
                  <c:v>-0.79</c:v>
                </c:pt>
                <c:pt idx="678">
                  <c:v>-0.72</c:v>
                </c:pt>
                <c:pt idx="679">
                  <c:v>-0.71</c:v>
                </c:pt>
                <c:pt idx="680">
                  <c:v>-0.75</c:v>
                </c:pt>
                <c:pt idx="681">
                  <c:v>-0.79</c:v>
                </c:pt>
                <c:pt idx="682">
                  <c:v>-0.84</c:v>
                </c:pt>
                <c:pt idx="683">
                  <c:v>-0.88</c:v>
                </c:pt>
                <c:pt idx="684">
                  <c:v>-0.88</c:v>
                </c:pt>
                <c:pt idx="685">
                  <c:v>-0.83</c:v>
                </c:pt>
                <c:pt idx="686">
                  <c:v>-0.73</c:v>
                </c:pt>
                <c:pt idx="687">
                  <c:v>-0.62</c:v>
                </c:pt>
                <c:pt idx="688">
                  <c:v>-0.56000000000000005</c:v>
                </c:pt>
                <c:pt idx="689">
                  <c:v>-0.57999999999999996</c:v>
                </c:pt>
                <c:pt idx="690">
                  <c:v>-0.63</c:v>
                </c:pt>
                <c:pt idx="691">
                  <c:v>-0.64</c:v>
                </c:pt>
                <c:pt idx="692">
                  <c:v>-0.62</c:v>
                </c:pt>
                <c:pt idx="693">
                  <c:v>-0.59</c:v>
                </c:pt>
                <c:pt idx="694">
                  <c:v>-0.54</c:v>
                </c:pt>
                <c:pt idx="695">
                  <c:v>-0.51</c:v>
                </c:pt>
                <c:pt idx="696">
                  <c:v>-0.48</c:v>
                </c:pt>
                <c:pt idx="697">
                  <c:v>-0.48</c:v>
                </c:pt>
                <c:pt idx="698">
                  <c:v>-0.46</c:v>
                </c:pt>
                <c:pt idx="699">
                  <c:v>-0.43</c:v>
                </c:pt>
                <c:pt idx="700">
                  <c:v>-0.4</c:v>
                </c:pt>
                <c:pt idx="701">
                  <c:v>-0.38</c:v>
                </c:pt>
                <c:pt idx="702">
                  <c:v>-0.36</c:v>
                </c:pt>
                <c:pt idx="703">
                  <c:v>-0.34</c:v>
                </c:pt>
                <c:pt idx="704">
                  <c:v>-0.32</c:v>
                </c:pt>
                <c:pt idx="705">
                  <c:v>-0.3</c:v>
                </c:pt>
                <c:pt idx="706">
                  <c:v>-0.27</c:v>
                </c:pt>
                <c:pt idx="707">
                  <c:v>-0.25</c:v>
                </c:pt>
                <c:pt idx="708">
                  <c:v>-0.24</c:v>
                </c:pt>
                <c:pt idx="709">
                  <c:v>-0.23</c:v>
                </c:pt>
                <c:pt idx="710">
                  <c:v>-0.23</c:v>
                </c:pt>
                <c:pt idx="711">
                  <c:v>-0.19</c:v>
                </c:pt>
                <c:pt idx="712">
                  <c:v>-0.14000000000000001</c:v>
                </c:pt>
                <c:pt idx="713">
                  <c:v>-0.12</c:v>
                </c:pt>
                <c:pt idx="714">
                  <c:v>-0.23</c:v>
                </c:pt>
                <c:pt idx="715">
                  <c:v>-0.65</c:v>
                </c:pt>
                <c:pt idx="716">
                  <c:v>-7.0000000000000007E-2</c:v>
                </c:pt>
                <c:pt idx="717">
                  <c:v>-0.05</c:v>
                </c:pt>
                <c:pt idx="718">
                  <c:v>-0.02</c:v>
                </c:pt>
                <c:pt idx="719">
                  <c:v>0</c:v>
                </c:pt>
              </c:numCache>
            </c:numRef>
          </c:yVal>
          <c:smooth val="1"/>
          <c:extLst>
            <c:ext xmlns:c16="http://schemas.microsoft.com/office/drawing/2014/chart" uri="{C3380CC4-5D6E-409C-BE32-E72D297353CC}">
              <c16:uniqueId val="{00000004-9641-433B-AD4C-CAE3466B5F3B}"/>
            </c:ext>
          </c:extLst>
        </c:ser>
        <c:ser>
          <c:idx val="6"/>
          <c:order val="5"/>
          <c:tx>
            <c:strRef>
              <c:f>Sheet2!$H$4</c:f>
              <c:strCache>
                <c:ptCount val="1"/>
                <c:pt idx="0">
                  <c:v>D80T20H2</c:v>
                </c:pt>
              </c:strCache>
            </c:strRef>
          </c:tx>
          <c:spPr>
            <a:ln w="19050" cap="rnd">
              <a:solidFill>
                <a:srgbClr val="00B050"/>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Sheet2!$H$5:$H$725</c:f>
              <c:numCache>
                <c:formatCode>General</c:formatCode>
                <c:ptCount val="721"/>
                <c:pt idx="0">
                  <c:v>-0.02</c:v>
                </c:pt>
                <c:pt idx="1">
                  <c:v>0</c:v>
                </c:pt>
                <c:pt idx="2">
                  <c:v>0.01</c:v>
                </c:pt>
                <c:pt idx="3">
                  <c:v>0.02</c:v>
                </c:pt>
                <c:pt idx="4">
                  <c:v>0.03</c:v>
                </c:pt>
                <c:pt idx="5">
                  <c:v>0.04</c:v>
                </c:pt>
                <c:pt idx="6">
                  <c:v>0.04</c:v>
                </c:pt>
                <c:pt idx="7">
                  <c:v>0.05</c:v>
                </c:pt>
                <c:pt idx="8">
                  <c:v>0.06</c:v>
                </c:pt>
                <c:pt idx="9">
                  <c:v>0.06</c:v>
                </c:pt>
                <c:pt idx="10">
                  <c:v>7.0000000000000007E-2</c:v>
                </c:pt>
                <c:pt idx="11">
                  <c:v>0.08</c:v>
                </c:pt>
                <c:pt idx="12">
                  <c:v>0.1</c:v>
                </c:pt>
                <c:pt idx="13">
                  <c:v>0.11</c:v>
                </c:pt>
                <c:pt idx="14">
                  <c:v>0.11</c:v>
                </c:pt>
                <c:pt idx="15">
                  <c:v>0.11</c:v>
                </c:pt>
                <c:pt idx="16">
                  <c:v>0.12</c:v>
                </c:pt>
                <c:pt idx="17">
                  <c:v>0.14000000000000001</c:v>
                </c:pt>
                <c:pt idx="18">
                  <c:v>0.15</c:v>
                </c:pt>
                <c:pt idx="19">
                  <c:v>0.15</c:v>
                </c:pt>
                <c:pt idx="20">
                  <c:v>0.15</c:v>
                </c:pt>
                <c:pt idx="21">
                  <c:v>0.17</c:v>
                </c:pt>
                <c:pt idx="22">
                  <c:v>0.19</c:v>
                </c:pt>
                <c:pt idx="23">
                  <c:v>0.19</c:v>
                </c:pt>
                <c:pt idx="24">
                  <c:v>0.16</c:v>
                </c:pt>
                <c:pt idx="25">
                  <c:v>0.11</c:v>
                </c:pt>
                <c:pt idx="26">
                  <c:v>0.12</c:v>
                </c:pt>
                <c:pt idx="27">
                  <c:v>0.17</c:v>
                </c:pt>
                <c:pt idx="28">
                  <c:v>0.23</c:v>
                </c:pt>
                <c:pt idx="29">
                  <c:v>0.25</c:v>
                </c:pt>
                <c:pt idx="30">
                  <c:v>0.25</c:v>
                </c:pt>
                <c:pt idx="31">
                  <c:v>0.23</c:v>
                </c:pt>
                <c:pt idx="32">
                  <c:v>0.24</c:v>
                </c:pt>
                <c:pt idx="33">
                  <c:v>0.25</c:v>
                </c:pt>
                <c:pt idx="34">
                  <c:v>0.26</c:v>
                </c:pt>
                <c:pt idx="35">
                  <c:v>0.27</c:v>
                </c:pt>
                <c:pt idx="36">
                  <c:v>0.28000000000000003</c:v>
                </c:pt>
                <c:pt idx="37">
                  <c:v>0.28000000000000003</c:v>
                </c:pt>
                <c:pt idx="38">
                  <c:v>0.28000000000000003</c:v>
                </c:pt>
                <c:pt idx="39">
                  <c:v>0.28999999999999998</c:v>
                </c:pt>
                <c:pt idx="40">
                  <c:v>0.3</c:v>
                </c:pt>
                <c:pt idx="41">
                  <c:v>0.31</c:v>
                </c:pt>
                <c:pt idx="42">
                  <c:v>0.31</c:v>
                </c:pt>
                <c:pt idx="43">
                  <c:v>0.28999999999999998</c:v>
                </c:pt>
                <c:pt idx="44">
                  <c:v>0.28000000000000003</c:v>
                </c:pt>
                <c:pt idx="45">
                  <c:v>0.28999999999999998</c:v>
                </c:pt>
                <c:pt idx="46">
                  <c:v>0.33</c:v>
                </c:pt>
                <c:pt idx="47">
                  <c:v>0.36</c:v>
                </c:pt>
                <c:pt idx="48">
                  <c:v>0.36</c:v>
                </c:pt>
                <c:pt idx="49">
                  <c:v>0.36</c:v>
                </c:pt>
                <c:pt idx="50">
                  <c:v>0.36</c:v>
                </c:pt>
                <c:pt idx="51">
                  <c:v>0.36</c:v>
                </c:pt>
                <c:pt idx="52">
                  <c:v>0.37</c:v>
                </c:pt>
                <c:pt idx="53">
                  <c:v>0.38</c:v>
                </c:pt>
                <c:pt idx="54">
                  <c:v>0.38</c:v>
                </c:pt>
                <c:pt idx="55">
                  <c:v>0.36</c:v>
                </c:pt>
                <c:pt idx="56">
                  <c:v>0.32</c:v>
                </c:pt>
                <c:pt idx="57">
                  <c:v>0.28000000000000003</c:v>
                </c:pt>
                <c:pt idx="58">
                  <c:v>0.28000000000000003</c:v>
                </c:pt>
                <c:pt idx="59">
                  <c:v>0.34</c:v>
                </c:pt>
                <c:pt idx="60">
                  <c:v>0.42</c:v>
                </c:pt>
                <c:pt idx="61">
                  <c:v>0.45</c:v>
                </c:pt>
                <c:pt idx="62">
                  <c:v>0.46</c:v>
                </c:pt>
                <c:pt idx="63">
                  <c:v>0.43</c:v>
                </c:pt>
                <c:pt idx="64">
                  <c:v>0.45</c:v>
                </c:pt>
                <c:pt idx="65">
                  <c:v>0.47</c:v>
                </c:pt>
                <c:pt idx="66">
                  <c:v>0.48</c:v>
                </c:pt>
                <c:pt idx="67">
                  <c:v>0.5</c:v>
                </c:pt>
                <c:pt idx="68">
                  <c:v>0.45</c:v>
                </c:pt>
                <c:pt idx="69">
                  <c:v>0.45</c:v>
                </c:pt>
                <c:pt idx="70">
                  <c:v>0.46</c:v>
                </c:pt>
                <c:pt idx="71">
                  <c:v>0.49</c:v>
                </c:pt>
                <c:pt idx="72">
                  <c:v>0.54</c:v>
                </c:pt>
                <c:pt idx="73">
                  <c:v>0.55000000000000004</c:v>
                </c:pt>
                <c:pt idx="74">
                  <c:v>0.5</c:v>
                </c:pt>
                <c:pt idx="75">
                  <c:v>0.49</c:v>
                </c:pt>
                <c:pt idx="76">
                  <c:v>0.54</c:v>
                </c:pt>
                <c:pt idx="77">
                  <c:v>0.56999999999999995</c:v>
                </c:pt>
                <c:pt idx="78">
                  <c:v>0.61</c:v>
                </c:pt>
                <c:pt idx="79">
                  <c:v>0.61</c:v>
                </c:pt>
                <c:pt idx="80">
                  <c:v>0.6</c:v>
                </c:pt>
                <c:pt idx="81">
                  <c:v>0.55000000000000004</c:v>
                </c:pt>
                <c:pt idx="82">
                  <c:v>0.54</c:v>
                </c:pt>
                <c:pt idx="83">
                  <c:v>0.48</c:v>
                </c:pt>
                <c:pt idx="84">
                  <c:v>0.47</c:v>
                </c:pt>
                <c:pt idx="85">
                  <c:v>0.6</c:v>
                </c:pt>
                <c:pt idx="86">
                  <c:v>0.71</c:v>
                </c:pt>
                <c:pt idx="87">
                  <c:v>0.78</c:v>
                </c:pt>
                <c:pt idx="88">
                  <c:v>0.81</c:v>
                </c:pt>
                <c:pt idx="89">
                  <c:v>0.77</c:v>
                </c:pt>
                <c:pt idx="90">
                  <c:v>0.69</c:v>
                </c:pt>
                <c:pt idx="91">
                  <c:v>0.57999999999999996</c:v>
                </c:pt>
                <c:pt idx="92">
                  <c:v>0.55000000000000004</c:v>
                </c:pt>
                <c:pt idx="93">
                  <c:v>0.6</c:v>
                </c:pt>
                <c:pt idx="94">
                  <c:v>0.63</c:v>
                </c:pt>
                <c:pt idx="95">
                  <c:v>0.66</c:v>
                </c:pt>
                <c:pt idx="96">
                  <c:v>0.69</c:v>
                </c:pt>
                <c:pt idx="97">
                  <c:v>0.73</c:v>
                </c:pt>
                <c:pt idx="98">
                  <c:v>0.76</c:v>
                </c:pt>
                <c:pt idx="99">
                  <c:v>0.74</c:v>
                </c:pt>
                <c:pt idx="100">
                  <c:v>0.66</c:v>
                </c:pt>
                <c:pt idx="101">
                  <c:v>0.64</c:v>
                </c:pt>
                <c:pt idx="102">
                  <c:v>0.72</c:v>
                </c:pt>
                <c:pt idx="103">
                  <c:v>0.83</c:v>
                </c:pt>
                <c:pt idx="104">
                  <c:v>0.87</c:v>
                </c:pt>
                <c:pt idx="105">
                  <c:v>0.89</c:v>
                </c:pt>
                <c:pt idx="106">
                  <c:v>0.95</c:v>
                </c:pt>
                <c:pt idx="107">
                  <c:v>0.98</c:v>
                </c:pt>
                <c:pt idx="108">
                  <c:v>0.65</c:v>
                </c:pt>
                <c:pt idx="109">
                  <c:v>0.24</c:v>
                </c:pt>
                <c:pt idx="110">
                  <c:v>0.33</c:v>
                </c:pt>
                <c:pt idx="111">
                  <c:v>0.81</c:v>
                </c:pt>
                <c:pt idx="112">
                  <c:v>1.03</c:v>
                </c:pt>
                <c:pt idx="113">
                  <c:v>0.92</c:v>
                </c:pt>
                <c:pt idx="114">
                  <c:v>0.95</c:v>
                </c:pt>
                <c:pt idx="115">
                  <c:v>0.89</c:v>
                </c:pt>
                <c:pt idx="116">
                  <c:v>0.83</c:v>
                </c:pt>
                <c:pt idx="117">
                  <c:v>0.82</c:v>
                </c:pt>
                <c:pt idx="118">
                  <c:v>0.93</c:v>
                </c:pt>
                <c:pt idx="119">
                  <c:v>0.97</c:v>
                </c:pt>
                <c:pt idx="120">
                  <c:v>0.88</c:v>
                </c:pt>
                <c:pt idx="121">
                  <c:v>0.87</c:v>
                </c:pt>
                <c:pt idx="122">
                  <c:v>0.86</c:v>
                </c:pt>
                <c:pt idx="123">
                  <c:v>0.86</c:v>
                </c:pt>
                <c:pt idx="124">
                  <c:v>0.87</c:v>
                </c:pt>
                <c:pt idx="125">
                  <c:v>0.86</c:v>
                </c:pt>
                <c:pt idx="126">
                  <c:v>0.84</c:v>
                </c:pt>
                <c:pt idx="127">
                  <c:v>0.81</c:v>
                </c:pt>
                <c:pt idx="128">
                  <c:v>0.8</c:v>
                </c:pt>
                <c:pt idx="129">
                  <c:v>0.8</c:v>
                </c:pt>
                <c:pt idx="130">
                  <c:v>0.84</c:v>
                </c:pt>
                <c:pt idx="131">
                  <c:v>0.88</c:v>
                </c:pt>
                <c:pt idx="132">
                  <c:v>0.89</c:v>
                </c:pt>
                <c:pt idx="133">
                  <c:v>0.87</c:v>
                </c:pt>
                <c:pt idx="134">
                  <c:v>0.81</c:v>
                </c:pt>
                <c:pt idx="135">
                  <c:v>0.75</c:v>
                </c:pt>
                <c:pt idx="136">
                  <c:v>0.7</c:v>
                </c:pt>
                <c:pt idx="137">
                  <c:v>0.63</c:v>
                </c:pt>
                <c:pt idx="138">
                  <c:v>0.56999999999999995</c:v>
                </c:pt>
                <c:pt idx="139">
                  <c:v>0.65</c:v>
                </c:pt>
                <c:pt idx="140">
                  <c:v>0.95</c:v>
                </c:pt>
                <c:pt idx="141">
                  <c:v>1.21</c:v>
                </c:pt>
                <c:pt idx="142">
                  <c:v>1.06</c:v>
                </c:pt>
                <c:pt idx="143">
                  <c:v>0.51</c:v>
                </c:pt>
                <c:pt idx="144">
                  <c:v>0.16</c:v>
                </c:pt>
                <c:pt idx="145">
                  <c:v>0.33</c:v>
                </c:pt>
                <c:pt idx="146">
                  <c:v>0.96</c:v>
                </c:pt>
                <c:pt idx="147">
                  <c:v>1.19</c:v>
                </c:pt>
                <c:pt idx="148">
                  <c:v>0.94</c:v>
                </c:pt>
                <c:pt idx="149">
                  <c:v>0.9</c:v>
                </c:pt>
                <c:pt idx="150">
                  <c:v>0.85</c:v>
                </c:pt>
                <c:pt idx="151">
                  <c:v>0.81</c:v>
                </c:pt>
                <c:pt idx="152">
                  <c:v>0.78</c:v>
                </c:pt>
                <c:pt idx="153">
                  <c:v>0.76</c:v>
                </c:pt>
                <c:pt idx="154">
                  <c:v>0.72</c:v>
                </c:pt>
                <c:pt idx="155">
                  <c:v>0.69</c:v>
                </c:pt>
                <c:pt idx="156">
                  <c:v>0.67</c:v>
                </c:pt>
                <c:pt idx="157">
                  <c:v>0.72</c:v>
                </c:pt>
                <c:pt idx="158">
                  <c:v>0.76</c:v>
                </c:pt>
                <c:pt idx="159">
                  <c:v>0.78</c:v>
                </c:pt>
                <c:pt idx="160">
                  <c:v>0.71</c:v>
                </c:pt>
                <c:pt idx="161">
                  <c:v>0.8</c:v>
                </c:pt>
                <c:pt idx="162">
                  <c:v>0.82</c:v>
                </c:pt>
                <c:pt idx="163">
                  <c:v>0.56999999999999995</c:v>
                </c:pt>
                <c:pt idx="164">
                  <c:v>0.4</c:v>
                </c:pt>
                <c:pt idx="165">
                  <c:v>0.27</c:v>
                </c:pt>
                <c:pt idx="166">
                  <c:v>0.34</c:v>
                </c:pt>
                <c:pt idx="167">
                  <c:v>0.6</c:v>
                </c:pt>
                <c:pt idx="168">
                  <c:v>0.83</c:v>
                </c:pt>
                <c:pt idx="169">
                  <c:v>0.84</c:v>
                </c:pt>
                <c:pt idx="170">
                  <c:v>0.45</c:v>
                </c:pt>
                <c:pt idx="171">
                  <c:v>0.1</c:v>
                </c:pt>
                <c:pt idx="172">
                  <c:v>0.27</c:v>
                </c:pt>
                <c:pt idx="173">
                  <c:v>0.97</c:v>
                </c:pt>
                <c:pt idx="174">
                  <c:v>1.1399999999999999</c:v>
                </c:pt>
                <c:pt idx="175">
                  <c:v>0.61</c:v>
                </c:pt>
                <c:pt idx="176">
                  <c:v>0.38</c:v>
                </c:pt>
                <c:pt idx="177">
                  <c:v>0.37</c:v>
                </c:pt>
                <c:pt idx="178">
                  <c:v>0.41</c:v>
                </c:pt>
                <c:pt idx="179">
                  <c:v>0.46</c:v>
                </c:pt>
                <c:pt idx="180">
                  <c:v>0.51</c:v>
                </c:pt>
                <c:pt idx="181">
                  <c:v>0.55000000000000004</c:v>
                </c:pt>
                <c:pt idx="182">
                  <c:v>0.51</c:v>
                </c:pt>
                <c:pt idx="183">
                  <c:v>0.38</c:v>
                </c:pt>
                <c:pt idx="184">
                  <c:v>0.39</c:v>
                </c:pt>
                <c:pt idx="185">
                  <c:v>0.66</c:v>
                </c:pt>
                <c:pt idx="186">
                  <c:v>0.8</c:v>
                </c:pt>
                <c:pt idx="187">
                  <c:v>0.28999999999999998</c:v>
                </c:pt>
                <c:pt idx="188">
                  <c:v>-0.11</c:v>
                </c:pt>
                <c:pt idx="189">
                  <c:v>0.28999999999999998</c:v>
                </c:pt>
                <c:pt idx="190">
                  <c:v>0.71</c:v>
                </c:pt>
                <c:pt idx="191">
                  <c:v>0.68</c:v>
                </c:pt>
                <c:pt idx="192">
                  <c:v>0.51</c:v>
                </c:pt>
                <c:pt idx="193">
                  <c:v>0.4</c:v>
                </c:pt>
                <c:pt idx="194">
                  <c:v>0.25</c:v>
                </c:pt>
                <c:pt idx="195">
                  <c:v>0.1</c:v>
                </c:pt>
                <c:pt idx="196">
                  <c:v>0.14000000000000001</c:v>
                </c:pt>
                <c:pt idx="197">
                  <c:v>0.38</c:v>
                </c:pt>
                <c:pt idx="198">
                  <c:v>0.33</c:v>
                </c:pt>
                <c:pt idx="199">
                  <c:v>0</c:v>
                </c:pt>
                <c:pt idx="200">
                  <c:v>-0.12</c:v>
                </c:pt>
                <c:pt idx="201">
                  <c:v>0.05</c:v>
                </c:pt>
                <c:pt idx="202">
                  <c:v>0.43</c:v>
                </c:pt>
                <c:pt idx="203">
                  <c:v>0.65</c:v>
                </c:pt>
                <c:pt idx="204">
                  <c:v>0.61</c:v>
                </c:pt>
                <c:pt idx="205">
                  <c:v>0.56999999999999995</c:v>
                </c:pt>
                <c:pt idx="206">
                  <c:v>0.47</c:v>
                </c:pt>
                <c:pt idx="207">
                  <c:v>0.38</c:v>
                </c:pt>
                <c:pt idx="208">
                  <c:v>0.25</c:v>
                </c:pt>
                <c:pt idx="209">
                  <c:v>0.22</c:v>
                </c:pt>
                <c:pt idx="210">
                  <c:v>0.26</c:v>
                </c:pt>
                <c:pt idx="211">
                  <c:v>0.39</c:v>
                </c:pt>
                <c:pt idx="212">
                  <c:v>0.28000000000000003</c:v>
                </c:pt>
                <c:pt idx="213">
                  <c:v>0.15</c:v>
                </c:pt>
                <c:pt idx="214">
                  <c:v>0.28000000000000003</c:v>
                </c:pt>
                <c:pt idx="215">
                  <c:v>0.28999999999999998</c:v>
                </c:pt>
                <c:pt idx="216">
                  <c:v>0.32</c:v>
                </c:pt>
                <c:pt idx="217">
                  <c:v>0.33</c:v>
                </c:pt>
                <c:pt idx="218">
                  <c:v>0.33</c:v>
                </c:pt>
                <c:pt idx="219">
                  <c:v>0.26</c:v>
                </c:pt>
                <c:pt idx="220">
                  <c:v>0.19</c:v>
                </c:pt>
                <c:pt idx="221">
                  <c:v>0.19</c:v>
                </c:pt>
                <c:pt idx="222">
                  <c:v>0.34</c:v>
                </c:pt>
                <c:pt idx="223">
                  <c:v>0.4</c:v>
                </c:pt>
                <c:pt idx="224">
                  <c:v>0.43</c:v>
                </c:pt>
                <c:pt idx="225">
                  <c:v>0.46</c:v>
                </c:pt>
                <c:pt idx="226">
                  <c:v>0.44</c:v>
                </c:pt>
                <c:pt idx="227">
                  <c:v>0.38</c:v>
                </c:pt>
                <c:pt idx="228">
                  <c:v>0.6</c:v>
                </c:pt>
                <c:pt idx="229">
                  <c:v>0.84</c:v>
                </c:pt>
                <c:pt idx="230">
                  <c:v>0.82</c:v>
                </c:pt>
                <c:pt idx="231">
                  <c:v>0.92</c:v>
                </c:pt>
                <c:pt idx="232">
                  <c:v>0.98</c:v>
                </c:pt>
                <c:pt idx="233">
                  <c:v>1.02</c:v>
                </c:pt>
                <c:pt idx="234">
                  <c:v>1.02</c:v>
                </c:pt>
                <c:pt idx="235">
                  <c:v>1.04</c:v>
                </c:pt>
                <c:pt idx="236">
                  <c:v>1.1000000000000001</c:v>
                </c:pt>
                <c:pt idx="237">
                  <c:v>1.1599999999999999</c:v>
                </c:pt>
                <c:pt idx="238">
                  <c:v>1.18</c:v>
                </c:pt>
                <c:pt idx="239">
                  <c:v>1.19</c:v>
                </c:pt>
                <c:pt idx="240">
                  <c:v>1.1299999999999999</c:v>
                </c:pt>
                <c:pt idx="241">
                  <c:v>0.89</c:v>
                </c:pt>
                <c:pt idx="242">
                  <c:v>0.64</c:v>
                </c:pt>
                <c:pt idx="243">
                  <c:v>0.64</c:v>
                </c:pt>
                <c:pt idx="244">
                  <c:v>0.97</c:v>
                </c:pt>
                <c:pt idx="245">
                  <c:v>1.1599999999999999</c:v>
                </c:pt>
                <c:pt idx="246">
                  <c:v>1.04</c:v>
                </c:pt>
                <c:pt idx="247">
                  <c:v>0.87</c:v>
                </c:pt>
                <c:pt idx="248">
                  <c:v>0.56999999999999995</c:v>
                </c:pt>
                <c:pt idx="249">
                  <c:v>0.28999999999999998</c:v>
                </c:pt>
                <c:pt idx="250">
                  <c:v>0.23</c:v>
                </c:pt>
                <c:pt idx="251">
                  <c:v>0.52</c:v>
                </c:pt>
                <c:pt idx="252">
                  <c:v>1.1000000000000001</c:v>
                </c:pt>
                <c:pt idx="253">
                  <c:v>1.55</c:v>
                </c:pt>
                <c:pt idx="254">
                  <c:v>1.66</c:v>
                </c:pt>
                <c:pt idx="255">
                  <c:v>1.54</c:v>
                </c:pt>
                <c:pt idx="256">
                  <c:v>1.33</c:v>
                </c:pt>
                <c:pt idx="257">
                  <c:v>1.17</c:v>
                </c:pt>
                <c:pt idx="258">
                  <c:v>1.1299999999999999</c:v>
                </c:pt>
                <c:pt idx="259">
                  <c:v>1.1000000000000001</c:v>
                </c:pt>
                <c:pt idx="260">
                  <c:v>1.1399999999999999</c:v>
                </c:pt>
                <c:pt idx="261">
                  <c:v>1.24</c:v>
                </c:pt>
                <c:pt idx="262">
                  <c:v>1.17</c:v>
                </c:pt>
                <c:pt idx="263">
                  <c:v>1.0900000000000001</c:v>
                </c:pt>
                <c:pt idx="264">
                  <c:v>1.1200000000000001</c:v>
                </c:pt>
                <c:pt idx="265">
                  <c:v>1.31</c:v>
                </c:pt>
                <c:pt idx="266">
                  <c:v>1.49</c:v>
                </c:pt>
                <c:pt idx="267">
                  <c:v>1.55</c:v>
                </c:pt>
                <c:pt idx="268">
                  <c:v>1.56</c:v>
                </c:pt>
                <c:pt idx="269">
                  <c:v>1.51</c:v>
                </c:pt>
                <c:pt idx="270">
                  <c:v>1.5</c:v>
                </c:pt>
                <c:pt idx="271">
                  <c:v>1.48</c:v>
                </c:pt>
                <c:pt idx="272">
                  <c:v>1.44</c:v>
                </c:pt>
                <c:pt idx="273">
                  <c:v>1.45</c:v>
                </c:pt>
                <c:pt idx="274">
                  <c:v>1.51</c:v>
                </c:pt>
                <c:pt idx="275">
                  <c:v>1.51</c:v>
                </c:pt>
                <c:pt idx="276">
                  <c:v>1.48</c:v>
                </c:pt>
                <c:pt idx="277">
                  <c:v>1.44</c:v>
                </c:pt>
                <c:pt idx="278">
                  <c:v>1.34</c:v>
                </c:pt>
                <c:pt idx="279">
                  <c:v>1.18</c:v>
                </c:pt>
                <c:pt idx="280">
                  <c:v>1.06</c:v>
                </c:pt>
                <c:pt idx="281">
                  <c:v>1.04</c:v>
                </c:pt>
                <c:pt idx="282">
                  <c:v>1.1200000000000001</c:v>
                </c:pt>
                <c:pt idx="283">
                  <c:v>1.1100000000000001</c:v>
                </c:pt>
                <c:pt idx="284">
                  <c:v>1.0900000000000001</c:v>
                </c:pt>
                <c:pt idx="285">
                  <c:v>0.97</c:v>
                </c:pt>
                <c:pt idx="286">
                  <c:v>1.2</c:v>
                </c:pt>
                <c:pt idx="287">
                  <c:v>1.51</c:v>
                </c:pt>
                <c:pt idx="288">
                  <c:v>1.54</c:v>
                </c:pt>
                <c:pt idx="289">
                  <c:v>1.65</c:v>
                </c:pt>
                <c:pt idx="290">
                  <c:v>1.72</c:v>
                </c:pt>
                <c:pt idx="291">
                  <c:v>1.81</c:v>
                </c:pt>
                <c:pt idx="292">
                  <c:v>1.92</c:v>
                </c:pt>
                <c:pt idx="293">
                  <c:v>1.94</c:v>
                </c:pt>
                <c:pt idx="294">
                  <c:v>1.83</c:v>
                </c:pt>
                <c:pt idx="295">
                  <c:v>1.7</c:v>
                </c:pt>
                <c:pt idx="296">
                  <c:v>1.55</c:v>
                </c:pt>
                <c:pt idx="297">
                  <c:v>1.4</c:v>
                </c:pt>
                <c:pt idx="298">
                  <c:v>1.28</c:v>
                </c:pt>
                <c:pt idx="299">
                  <c:v>1.19</c:v>
                </c:pt>
                <c:pt idx="300">
                  <c:v>1.1399999999999999</c:v>
                </c:pt>
                <c:pt idx="301">
                  <c:v>1.1299999999999999</c:v>
                </c:pt>
                <c:pt idx="302">
                  <c:v>1.1299999999999999</c:v>
                </c:pt>
                <c:pt idx="303">
                  <c:v>1.1399999999999999</c:v>
                </c:pt>
                <c:pt idx="304">
                  <c:v>1.18</c:v>
                </c:pt>
                <c:pt idx="305">
                  <c:v>1.3</c:v>
                </c:pt>
                <c:pt idx="306">
                  <c:v>1.51</c:v>
                </c:pt>
                <c:pt idx="307">
                  <c:v>1.63</c:v>
                </c:pt>
                <c:pt idx="308">
                  <c:v>1.57</c:v>
                </c:pt>
                <c:pt idx="309">
                  <c:v>1.36</c:v>
                </c:pt>
                <c:pt idx="310">
                  <c:v>1.2</c:v>
                </c:pt>
                <c:pt idx="311">
                  <c:v>1.04</c:v>
                </c:pt>
                <c:pt idx="312">
                  <c:v>0.9</c:v>
                </c:pt>
                <c:pt idx="313">
                  <c:v>0.83</c:v>
                </c:pt>
                <c:pt idx="314">
                  <c:v>0.73</c:v>
                </c:pt>
                <c:pt idx="315">
                  <c:v>0.68</c:v>
                </c:pt>
                <c:pt idx="316">
                  <c:v>0.63</c:v>
                </c:pt>
                <c:pt idx="317">
                  <c:v>0.55000000000000004</c:v>
                </c:pt>
                <c:pt idx="318">
                  <c:v>0.43</c:v>
                </c:pt>
                <c:pt idx="319">
                  <c:v>0.3</c:v>
                </c:pt>
                <c:pt idx="320">
                  <c:v>0.2</c:v>
                </c:pt>
                <c:pt idx="321">
                  <c:v>0.11</c:v>
                </c:pt>
                <c:pt idx="322">
                  <c:v>0.01</c:v>
                </c:pt>
                <c:pt idx="323">
                  <c:v>-0.09</c:v>
                </c:pt>
                <c:pt idx="324">
                  <c:v>-0.18</c:v>
                </c:pt>
                <c:pt idx="325">
                  <c:v>-0.24</c:v>
                </c:pt>
                <c:pt idx="326">
                  <c:v>-0.28000000000000003</c:v>
                </c:pt>
                <c:pt idx="327">
                  <c:v>-0.31</c:v>
                </c:pt>
                <c:pt idx="328">
                  <c:v>-0.34</c:v>
                </c:pt>
                <c:pt idx="329">
                  <c:v>-0.38</c:v>
                </c:pt>
                <c:pt idx="330">
                  <c:v>-0.47</c:v>
                </c:pt>
                <c:pt idx="331">
                  <c:v>-0.59</c:v>
                </c:pt>
                <c:pt idx="332">
                  <c:v>-0.73</c:v>
                </c:pt>
                <c:pt idx="333">
                  <c:v>-0.9</c:v>
                </c:pt>
                <c:pt idx="334">
                  <c:v>-1.08</c:v>
                </c:pt>
                <c:pt idx="335">
                  <c:v>-1.27</c:v>
                </c:pt>
                <c:pt idx="336">
                  <c:v>-1.45</c:v>
                </c:pt>
                <c:pt idx="337">
                  <c:v>-1.65</c:v>
                </c:pt>
                <c:pt idx="338">
                  <c:v>-1.88</c:v>
                </c:pt>
                <c:pt idx="339">
                  <c:v>-2.17</c:v>
                </c:pt>
                <c:pt idx="340">
                  <c:v>-2.5099999999999998</c:v>
                </c:pt>
                <c:pt idx="341">
                  <c:v>-2.88</c:v>
                </c:pt>
                <c:pt idx="342">
                  <c:v>-3.15</c:v>
                </c:pt>
                <c:pt idx="343">
                  <c:v>-3.21</c:v>
                </c:pt>
                <c:pt idx="344">
                  <c:v>-3.09</c:v>
                </c:pt>
                <c:pt idx="345">
                  <c:v>-2.97</c:v>
                </c:pt>
                <c:pt idx="346">
                  <c:v>-3.01</c:v>
                </c:pt>
                <c:pt idx="347">
                  <c:v>-3.16</c:v>
                </c:pt>
                <c:pt idx="348">
                  <c:v>-3.31</c:v>
                </c:pt>
                <c:pt idx="349">
                  <c:v>-3.27</c:v>
                </c:pt>
                <c:pt idx="350">
                  <c:v>-3</c:v>
                </c:pt>
                <c:pt idx="351">
                  <c:v>-2.46</c:v>
                </c:pt>
                <c:pt idx="352">
                  <c:v>-0.96</c:v>
                </c:pt>
                <c:pt idx="353">
                  <c:v>3.31</c:v>
                </c:pt>
                <c:pt idx="354">
                  <c:v>12.55</c:v>
                </c:pt>
                <c:pt idx="355">
                  <c:v>26.79</c:v>
                </c:pt>
                <c:pt idx="356">
                  <c:v>41.85</c:v>
                </c:pt>
                <c:pt idx="357">
                  <c:v>50.49</c:v>
                </c:pt>
                <c:pt idx="358">
                  <c:v>48.98</c:v>
                </c:pt>
                <c:pt idx="359">
                  <c:v>41.44</c:v>
                </c:pt>
                <c:pt idx="360">
                  <c:v>34.85</c:v>
                </c:pt>
                <c:pt idx="361">
                  <c:v>32.04</c:v>
                </c:pt>
                <c:pt idx="362">
                  <c:v>29.87</c:v>
                </c:pt>
                <c:pt idx="363">
                  <c:v>27.66</c:v>
                </c:pt>
                <c:pt idx="364">
                  <c:v>27.06</c:v>
                </c:pt>
                <c:pt idx="365">
                  <c:v>25.92</c:v>
                </c:pt>
                <c:pt idx="366">
                  <c:v>24.6</c:v>
                </c:pt>
                <c:pt idx="367">
                  <c:v>23.92</c:v>
                </c:pt>
                <c:pt idx="368">
                  <c:v>23.35</c:v>
                </c:pt>
                <c:pt idx="369">
                  <c:v>23.17</c:v>
                </c:pt>
                <c:pt idx="370">
                  <c:v>23.05</c:v>
                </c:pt>
                <c:pt idx="371">
                  <c:v>22.93</c:v>
                </c:pt>
                <c:pt idx="372">
                  <c:v>22.88</c:v>
                </c:pt>
                <c:pt idx="373">
                  <c:v>22.86</c:v>
                </c:pt>
                <c:pt idx="374">
                  <c:v>22.84</c:v>
                </c:pt>
                <c:pt idx="375">
                  <c:v>22.94</c:v>
                </c:pt>
                <c:pt idx="376">
                  <c:v>22.97</c:v>
                </c:pt>
                <c:pt idx="377">
                  <c:v>22.98</c:v>
                </c:pt>
                <c:pt idx="378">
                  <c:v>22.92</c:v>
                </c:pt>
                <c:pt idx="379">
                  <c:v>22.73</c:v>
                </c:pt>
                <c:pt idx="380">
                  <c:v>22.39</c:v>
                </c:pt>
                <c:pt idx="381">
                  <c:v>21.99</c:v>
                </c:pt>
                <c:pt idx="382">
                  <c:v>21.59</c:v>
                </c:pt>
                <c:pt idx="383">
                  <c:v>21.13</c:v>
                </c:pt>
                <c:pt idx="384">
                  <c:v>20.62</c:v>
                </c:pt>
                <c:pt idx="385">
                  <c:v>19.989999999999998</c:v>
                </c:pt>
                <c:pt idx="386">
                  <c:v>19.260000000000002</c:v>
                </c:pt>
                <c:pt idx="387">
                  <c:v>18.489999999999998</c:v>
                </c:pt>
                <c:pt idx="388">
                  <c:v>17.75</c:v>
                </c:pt>
                <c:pt idx="389">
                  <c:v>17.11</c:v>
                </c:pt>
                <c:pt idx="390">
                  <c:v>16.579999999999998</c:v>
                </c:pt>
                <c:pt idx="391">
                  <c:v>16.100000000000001</c:v>
                </c:pt>
                <c:pt idx="392">
                  <c:v>15.6</c:v>
                </c:pt>
                <c:pt idx="393">
                  <c:v>15</c:v>
                </c:pt>
                <c:pt idx="394">
                  <c:v>14.24</c:v>
                </c:pt>
                <c:pt idx="395">
                  <c:v>13.33</c:v>
                </c:pt>
                <c:pt idx="396">
                  <c:v>12.35</c:v>
                </c:pt>
                <c:pt idx="397">
                  <c:v>11.4</c:v>
                </c:pt>
                <c:pt idx="398">
                  <c:v>10.57</c:v>
                </c:pt>
                <c:pt idx="399">
                  <c:v>9.9499999999999993</c:v>
                </c:pt>
                <c:pt idx="400">
                  <c:v>9.5399999999999991</c:v>
                </c:pt>
                <c:pt idx="401">
                  <c:v>9.27</c:v>
                </c:pt>
                <c:pt idx="402">
                  <c:v>9.0399999999999991</c:v>
                </c:pt>
                <c:pt idx="403">
                  <c:v>8.7799999999999994</c:v>
                </c:pt>
                <c:pt idx="404">
                  <c:v>8.42</c:v>
                </c:pt>
                <c:pt idx="405">
                  <c:v>8</c:v>
                </c:pt>
                <c:pt idx="406">
                  <c:v>7.48</c:v>
                </c:pt>
                <c:pt idx="407">
                  <c:v>6.94</c:v>
                </c:pt>
                <c:pt idx="408">
                  <c:v>6.48</c:v>
                </c:pt>
                <c:pt idx="409">
                  <c:v>6.05</c:v>
                </c:pt>
                <c:pt idx="410">
                  <c:v>5.67</c:v>
                </c:pt>
                <c:pt idx="411">
                  <c:v>5.33</c:v>
                </c:pt>
                <c:pt idx="412">
                  <c:v>5.0599999999999996</c:v>
                </c:pt>
                <c:pt idx="413">
                  <c:v>4.91</c:v>
                </c:pt>
                <c:pt idx="414">
                  <c:v>4.87</c:v>
                </c:pt>
                <c:pt idx="415">
                  <c:v>4.84</c:v>
                </c:pt>
                <c:pt idx="416">
                  <c:v>4.76</c:v>
                </c:pt>
                <c:pt idx="417">
                  <c:v>4.5599999999999996</c:v>
                </c:pt>
                <c:pt idx="418">
                  <c:v>4.28</c:v>
                </c:pt>
                <c:pt idx="419">
                  <c:v>3.95</c:v>
                </c:pt>
                <c:pt idx="420">
                  <c:v>3.64</c:v>
                </c:pt>
                <c:pt idx="421">
                  <c:v>3.36</c:v>
                </c:pt>
                <c:pt idx="422">
                  <c:v>3.05</c:v>
                </c:pt>
                <c:pt idx="423">
                  <c:v>2.77</c:v>
                </c:pt>
                <c:pt idx="424">
                  <c:v>2.54</c:v>
                </c:pt>
                <c:pt idx="425">
                  <c:v>2.31</c:v>
                </c:pt>
                <c:pt idx="426">
                  <c:v>1.99</c:v>
                </c:pt>
                <c:pt idx="427">
                  <c:v>1.57</c:v>
                </c:pt>
                <c:pt idx="428">
                  <c:v>1.22</c:v>
                </c:pt>
                <c:pt idx="429">
                  <c:v>1.02</c:v>
                </c:pt>
                <c:pt idx="430">
                  <c:v>0.87</c:v>
                </c:pt>
                <c:pt idx="431">
                  <c:v>0.68</c:v>
                </c:pt>
                <c:pt idx="432">
                  <c:v>0.47</c:v>
                </c:pt>
                <c:pt idx="433">
                  <c:v>0.28999999999999998</c:v>
                </c:pt>
                <c:pt idx="434">
                  <c:v>0.18</c:v>
                </c:pt>
                <c:pt idx="435">
                  <c:v>0.15</c:v>
                </c:pt>
                <c:pt idx="436">
                  <c:v>0.13</c:v>
                </c:pt>
                <c:pt idx="437">
                  <c:v>0.04</c:v>
                </c:pt>
                <c:pt idx="438">
                  <c:v>-0.1</c:v>
                </c:pt>
                <c:pt idx="439">
                  <c:v>-0.18</c:v>
                </c:pt>
                <c:pt idx="440">
                  <c:v>-0.19</c:v>
                </c:pt>
                <c:pt idx="441">
                  <c:v>-0.26</c:v>
                </c:pt>
                <c:pt idx="442">
                  <c:v>-0.43</c:v>
                </c:pt>
                <c:pt idx="443">
                  <c:v>-0.56999999999999995</c:v>
                </c:pt>
                <c:pt idx="444">
                  <c:v>-0.71</c:v>
                </c:pt>
                <c:pt idx="445">
                  <c:v>-0.92</c:v>
                </c:pt>
                <c:pt idx="446">
                  <c:v>-1.2</c:v>
                </c:pt>
                <c:pt idx="447">
                  <c:v>-1.41</c:v>
                </c:pt>
                <c:pt idx="448">
                  <c:v>-1.51</c:v>
                </c:pt>
                <c:pt idx="449">
                  <c:v>-1.58</c:v>
                </c:pt>
                <c:pt idx="450">
                  <c:v>-1.67</c:v>
                </c:pt>
                <c:pt idx="451">
                  <c:v>-1.7</c:v>
                </c:pt>
                <c:pt idx="452">
                  <c:v>-1.63</c:v>
                </c:pt>
                <c:pt idx="453">
                  <c:v>-1.41</c:v>
                </c:pt>
                <c:pt idx="454">
                  <c:v>-1.25</c:v>
                </c:pt>
                <c:pt idx="455">
                  <c:v>-1.2</c:v>
                </c:pt>
                <c:pt idx="456">
                  <c:v>-1.08</c:v>
                </c:pt>
                <c:pt idx="457">
                  <c:v>-0.97</c:v>
                </c:pt>
                <c:pt idx="458">
                  <c:v>-0.85</c:v>
                </c:pt>
                <c:pt idx="459">
                  <c:v>-0.76</c:v>
                </c:pt>
                <c:pt idx="460">
                  <c:v>-0.66</c:v>
                </c:pt>
                <c:pt idx="461">
                  <c:v>-0.59</c:v>
                </c:pt>
                <c:pt idx="462">
                  <c:v>-0.5</c:v>
                </c:pt>
                <c:pt idx="463">
                  <c:v>-0.37</c:v>
                </c:pt>
                <c:pt idx="464">
                  <c:v>-0.32</c:v>
                </c:pt>
                <c:pt idx="465">
                  <c:v>-0.24</c:v>
                </c:pt>
                <c:pt idx="466">
                  <c:v>-0.18</c:v>
                </c:pt>
                <c:pt idx="467">
                  <c:v>-0.17</c:v>
                </c:pt>
                <c:pt idx="468">
                  <c:v>-0.17</c:v>
                </c:pt>
                <c:pt idx="469">
                  <c:v>-0.15</c:v>
                </c:pt>
                <c:pt idx="470">
                  <c:v>-0.08</c:v>
                </c:pt>
                <c:pt idx="471">
                  <c:v>-0.12</c:v>
                </c:pt>
                <c:pt idx="472">
                  <c:v>-0.22</c:v>
                </c:pt>
                <c:pt idx="473">
                  <c:v>-0.31</c:v>
                </c:pt>
                <c:pt idx="474">
                  <c:v>-0.4</c:v>
                </c:pt>
                <c:pt idx="475">
                  <c:v>-0.45</c:v>
                </c:pt>
                <c:pt idx="476">
                  <c:v>-0.44</c:v>
                </c:pt>
                <c:pt idx="477">
                  <c:v>-0.43</c:v>
                </c:pt>
                <c:pt idx="478">
                  <c:v>-0.44</c:v>
                </c:pt>
                <c:pt idx="479">
                  <c:v>-0.46</c:v>
                </c:pt>
                <c:pt idx="480">
                  <c:v>-0.41</c:v>
                </c:pt>
                <c:pt idx="481">
                  <c:v>-0.32</c:v>
                </c:pt>
                <c:pt idx="482">
                  <c:v>-0.13</c:v>
                </c:pt>
                <c:pt idx="483">
                  <c:v>0.09</c:v>
                </c:pt>
                <c:pt idx="484">
                  <c:v>0.2</c:v>
                </c:pt>
                <c:pt idx="485">
                  <c:v>-0.15</c:v>
                </c:pt>
                <c:pt idx="486">
                  <c:v>-0.87</c:v>
                </c:pt>
                <c:pt idx="487">
                  <c:v>-1.25</c:v>
                </c:pt>
                <c:pt idx="488">
                  <c:v>-1.23</c:v>
                </c:pt>
                <c:pt idx="489">
                  <c:v>-0.95</c:v>
                </c:pt>
                <c:pt idx="490">
                  <c:v>-0.63</c:v>
                </c:pt>
                <c:pt idx="491">
                  <c:v>-0.53</c:v>
                </c:pt>
                <c:pt idx="492">
                  <c:v>-0.73</c:v>
                </c:pt>
                <c:pt idx="493">
                  <c:v>-0.86</c:v>
                </c:pt>
                <c:pt idx="494">
                  <c:v>-0.85</c:v>
                </c:pt>
                <c:pt idx="495">
                  <c:v>-0.92</c:v>
                </c:pt>
                <c:pt idx="496">
                  <c:v>-0.98</c:v>
                </c:pt>
                <c:pt idx="497">
                  <c:v>-1.07</c:v>
                </c:pt>
                <c:pt idx="498">
                  <c:v>-1.1599999999999999</c:v>
                </c:pt>
                <c:pt idx="499">
                  <c:v>-1.27</c:v>
                </c:pt>
                <c:pt idx="500">
                  <c:v>-1.33</c:v>
                </c:pt>
                <c:pt idx="501">
                  <c:v>-1.44</c:v>
                </c:pt>
                <c:pt idx="502">
                  <c:v>-1.62</c:v>
                </c:pt>
                <c:pt idx="503">
                  <c:v>-1.92</c:v>
                </c:pt>
                <c:pt idx="504">
                  <c:v>-2</c:v>
                </c:pt>
                <c:pt idx="505">
                  <c:v>-1.76</c:v>
                </c:pt>
                <c:pt idx="506">
                  <c:v>-1.74</c:v>
                </c:pt>
                <c:pt idx="507">
                  <c:v>-1.87</c:v>
                </c:pt>
                <c:pt idx="508">
                  <c:v>-2</c:v>
                </c:pt>
                <c:pt idx="509">
                  <c:v>-2.15</c:v>
                </c:pt>
                <c:pt idx="510">
                  <c:v>-2.2599999999999998</c:v>
                </c:pt>
                <c:pt idx="511">
                  <c:v>-2.2999999999999998</c:v>
                </c:pt>
                <c:pt idx="512">
                  <c:v>-2.13</c:v>
                </c:pt>
                <c:pt idx="513">
                  <c:v>-2.04</c:v>
                </c:pt>
                <c:pt idx="514">
                  <c:v>-2.21</c:v>
                </c:pt>
                <c:pt idx="515">
                  <c:v>-2.64</c:v>
                </c:pt>
                <c:pt idx="516">
                  <c:v>-2.63</c:v>
                </c:pt>
                <c:pt idx="517">
                  <c:v>-2.2599999999999998</c:v>
                </c:pt>
                <c:pt idx="518">
                  <c:v>-2.3199999999999998</c:v>
                </c:pt>
                <c:pt idx="519">
                  <c:v>-2.41</c:v>
                </c:pt>
                <c:pt idx="520">
                  <c:v>-2.4900000000000002</c:v>
                </c:pt>
                <c:pt idx="521">
                  <c:v>-2.6</c:v>
                </c:pt>
                <c:pt idx="522">
                  <c:v>-2.67</c:v>
                </c:pt>
                <c:pt idx="523">
                  <c:v>-2.81</c:v>
                </c:pt>
                <c:pt idx="524">
                  <c:v>-3</c:v>
                </c:pt>
                <c:pt idx="525">
                  <c:v>-3.11</c:v>
                </c:pt>
                <c:pt idx="526">
                  <c:v>-3.21</c:v>
                </c:pt>
                <c:pt idx="527">
                  <c:v>-3.31</c:v>
                </c:pt>
                <c:pt idx="528">
                  <c:v>-3.41</c:v>
                </c:pt>
                <c:pt idx="529">
                  <c:v>-3.57</c:v>
                </c:pt>
                <c:pt idx="530">
                  <c:v>-3.78</c:v>
                </c:pt>
                <c:pt idx="531">
                  <c:v>-4.09</c:v>
                </c:pt>
                <c:pt idx="532">
                  <c:v>-4.1900000000000004</c:v>
                </c:pt>
                <c:pt idx="533">
                  <c:v>-4.18</c:v>
                </c:pt>
                <c:pt idx="534">
                  <c:v>-4.22</c:v>
                </c:pt>
                <c:pt idx="535">
                  <c:v>-4.72</c:v>
                </c:pt>
                <c:pt idx="536">
                  <c:v>-5.09</c:v>
                </c:pt>
                <c:pt idx="537">
                  <c:v>-4.92</c:v>
                </c:pt>
                <c:pt idx="538">
                  <c:v>-5.08</c:v>
                </c:pt>
                <c:pt idx="539">
                  <c:v>-5.29</c:v>
                </c:pt>
                <c:pt idx="540">
                  <c:v>-5.49</c:v>
                </c:pt>
                <c:pt idx="541">
                  <c:v>-5.85</c:v>
                </c:pt>
                <c:pt idx="542">
                  <c:v>-5.99</c:v>
                </c:pt>
                <c:pt idx="543">
                  <c:v>-5.97</c:v>
                </c:pt>
                <c:pt idx="544">
                  <c:v>-5.77</c:v>
                </c:pt>
                <c:pt idx="545">
                  <c:v>-6.06</c:v>
                </c:pt>
                <c:pt idx="546">
                  <c:v>-6.45</c:v>
                </c:pt>
                <c:pt idx="547">
                  <c:v>-6.38</c:v>
                </c:pt>
                <c:pt idx="548">
                  <c:v>-6.51</c:v>
                </c:pt>
                <c:pt idx="549">
                  <c:v>-6.56</c:v>
                </c:pt>
                <c:pt idx="550">
                  <c:v>-6.59</c:v>
                </c:pt>
                <c:pt idx="551">
                  <c:v>-6.63</c:v>
                </c:pt>
                <c:pt idx="552">
                  <c:v>-6.7</c:v>
                </c:pt>
                <c:pt idx="553">
                  <c:v>-6.77</c:v>
                </c:pt>
                <c:pt idx="554">
                  <c:v>-6.85</c:v>
                </c:pt>
                <c:pt idx="555">
                  <c:v>-6.91</c:v>
                </c:pt>
                <c:pt idx="556">
                  <c:v>-6.94</c:v>
                </c:pt>
                <c:pt idx="557">
                  <c:v>-6.97</c:v>
                </c:pt>
                <c:pt idx="558">
                  <c:v>-7.01</c:v>
                </c:pt>
                <c:pt idx="559">
                  <c:v>-7.06</c:v>
                </c:pt>
                <c:pt idx="560">
                  <c:v>-7</c:v>
                </c:pt>
                <c:pt idx="561">
                  <c:v>-6.8</c:v>
                </c:pt>
                <c:pt idx="562">
                  <c:v>-6.53</c:v>
                </c:pt>
                <c:pt idx="563">
                  <c:v>-6.46</c:v>
                </c:pt>
                <c:pt idx="564">
                  <c:v>-6.46</c:v>
                </c:pt>
                <c:pt idx="565">
                  <c:v>-6.24</c:v>
                </c:pt>
                <c:pt idx="566">
                  <c:v>-5.76</c:v>
                </c:pt>
                <c:pt idx="567">
                  <c:v>-5.49</c:v>
                </c:pt>
                <c:pt idx="568">
                  <c:v>-5.49</c:v>
                </c:pt>
                <c:pt idx="569">
                  <c:v>-5.41</c:v>
                </c:pt>
                <c:pt idx="570">
                  <c:v>-5.2</c:v>
                </c:pt>
                <c:pt idx="571">
                  <c:v>-4.76</c:v>
                </c:pt>
                <c:pt idx="572">
                  <c:v>-4.4000000000000004</c:v>
                </c:pt>
                <c:pt idx="573">
                  <c:v>-4.18</c:v>
                </c:pt>
                <c:pt idx="574">
                  <c:v>-3.91</c:v>
                </c:pt>
                <c:pt idx="575">
                  <c:v>-3.71</c:v>
                </c:pt>
                <c:pt idx="576">
                  <c:v>-3.6</c:v>
                </c:pt>
                <c:pt idx="577">
                  <c:v>-3.44</c:v>
                </c:pt>
                <c:pt idx="578">
                  <c:v>-3.28</c:v>
                </c:pt>
                <c:pt idx="579">
                  <c:v>-3.12</c:v>
                </c:pt>
                <c:pt idx="580">
                  <c:v>-2.96</c:v>
                </c:pt>
                <c:pt idx="581">
                  <c:v>-2.77</c:v>
                </c:pt>
                <c:pt idx="582">
                  <c:v>-2.5299999999999998</c:v>
                </c:pt>
                <c:pt idx="583">
                  <c:v>-2.3199999999999998</c:v>
                </c:pt>
                <c:pt idx="584">
                  <c:v>-2.23</c:v>
                </c:pt>
                <c:pt idx="585">
                  <c:v>-2.27</c:v>
                </c:pt>
                <c:pt idx="586">
                  <c:v>-2.2200000000000002</c:v>
                </c:pt>
                <c:pt idx="587">
                  <c:v>-2.0699999999999998</c:v>
                </c:pt>
                <c:pt idx="588">
                  <c:v>-1.95</c:v>
                </c:pt>
                <c:pt idx="589">
                  <c:v>-1.93</c:v>
                </c:pt>
                <c:pt idx="590">
                  <c:v>-1.84</c:v>
                </c:pt>
                <c:pt idx="591">
                  <c:v>-1.66</c:v>
                </c:pt>
                <c:pt idx="592">
                  <c:v>-1.58</c:v>
                </c:pt>
                <c:pt idx="593">
                  <c:v>-1.62</c:v>
                </c:pt>
                <c:pt idx="594">
                  <c:v>-1.65</c:v>
                </c:pt>
                <c:pt idx="595">
                  <c:v>-1.45</c:v>
                </c:pt>
                <c:pt idx="596">
                  <c:v>-1.1000000000000001</c:v>
                </c:pt>
                <c:pt idx="597">
                  <c:v>-0.98</c:v>
                </c:pt>
                <c:pt idx="598">
                  <c:v>-1.1399999999999999</c:v>
                </c:pt>
                <c:pt idx="599">
                  <c:v>-1.29</c:v>
                </c:pt>
                <c:pt idx="600">
                  <c:v>-1.4</c:v>
                </c:pt>
                <c:pt idx="601">
                  <c:v>-1.56</c:v>
                </c:pt>
                <c:pt idx="602">
                  <c:v>-1.46</c:v>
                </c:pt>
                <c:pt idx="603">
                  <c:v>-0.89</c:v>
                </c:pt>
                <c:pt idx="604">
                  <c:v>-0.13</c:v>
                </c:pt>
                <c:pt idx="605">
                  <c:v>-0.02</c:v>
                </c:pt>
                <c:pt idx="606">
                  <c:v>-0.61</c:v>
                </c:pt>
                <c:pt idx="607">
                  <c:v>-1.0900000000000001</c:v>
                </c:pt>
                <c:pt idx="608">
                  <c:v>-1.1100000000000001</c:v>
                </c:pt>
                <c:pt idx="609">
                  <c:v>-0.91</c:v>
                </c:pt>
                <c:pt idx="610">
                  <c:v>-0.75</c:v>
                </c:pt>
                <c:pt idx="611">
                  <c:v>-0.56000000000000005</c:v>
                </c:pt>
                <c:pt idx="612">
                  <c:v>-0.43</c:v>
                </c:pt>
                <c:pt idx="613">
                  <c:v>-0.34</c:v>
                </c:pt>
                <c:pt idx="614">
                  <c:v>-0.27</c:v>
                </c:pt>
                <c:pt idx="615">
                  <c:v>-0.23</c:v>
                </c:pt>
                <c:pt idx="616">
                  <c:v>-0.31</c:v>
                </c:pt>
                <c:pt idx="617">
                  <c:v>-0.51</c:v>
                </c:pt>
                <c:pt idx="618">
                  <c:v>-0.63</c:v>
                </c:pt>
                <c:pt idx="619">
                  <c:v>-0.69</c:v>
                </c:pt>
                <c:pt idx="620">
                  <c:v>-0.73</c:v>
                </c:pt>
                <c:pt idx="621">
                  <c:v>-0.75</c:v>
                </c:pt>
                <c:pt idx="622">
                  <c:v>-0.79</c:v>
                </c:pt>
                <c:pt idx="623">
                  <c:v>-0.88</c:v>
                </c:pt>
                <c:pt idx="624">
                  <c:v>-0.98</c:v>
                </c:pt>
                <c:pt idx="625">
                  <c:v>-1.06</c:v>
                </c:pt>
                <c:pt idx="626">
                  <c:v>-1.06</c:v>
                </c:pt>
                <c:pt idx="627">
                  <c:v>-0.97</c:v>
                </c:pt>
                <c:pt idx="628">
                  <c:v>-0.88</c:v>
                </c:pt>
                <c:pt idx="629">
                  <c:v>-0.88</c:v>
                </c:pt>
                <c:pt idx="630">
                  <c:v>-0.87</c:v>
                </c:pt>
                <c:pt idx="631">
                  <c:v>-0.89</c:v>
                </c:pt>
                <c:pt idx="632">
                  <c:v>-0.98</c:v>
                </c:pt>
                <c:pt idx="633">
                  <c:v>-1.06</c:v>
                </c:pt>
                <c:pt idx="634">
                  <c:v>-1.04</c:v>
                </c:pt>
                <c:pt idx="635">
                  <c:v>-0.96</c:v>
                </c:pt>
                <c:pt idx="636">
                  <c:v>-0.91</c:v>
                </c:pt>
                <c:pt idx="637">
                  <c:v>-0.93</c:v>
                </c:pt>
                <c:pt idx="638">
                  <c:v>-0.98</c:v>
                </c:pt>
                <c:pt idx="639">
                  <c:v>-0.93</c:v>
                </c:pt>
                <c:pt idx="640">
                  <c:v>-0.89</c:v>
                </c:pt>
                <c:pt idx="641">
                  <c:v>-0.95</c:v>
                </c:pt>
                <c:pt idx="642">
                  <c:v>-1.1299999999999999</c:v>
                </c:pt>
                <c:pt idx="643">
                  <c:v>-1.18</c:v>
                </c:pt>
                <c:pt idx="644">
                  <c:v>-1.1200000000000001</c:v>
                </c:pt>
                <c:pt idx="645">
                  <c:v>-1.1299999999999999</c:v>
                </c:pt>
                <c:pt idx="646">
                  <c:v>-1.1000000000000001</c:v>
                </c:pt>
                <c:pt idx="647">
                  <c:v>-1.1000000000000001</c:v>
                </c:pt>
                <c:pt idx="648">
                  <c:v>-1.0900000000000001</c:v>
                </c:pt>
                <c:pt idx="649">
                  <c:v>-1.06</c:v>
                </c:pt>
                <c:pt idx="650">
                  <c:v>-1.04</c:v>
                </c:pt>
                <c:pt idx="651">
                  <c:v>-1.04</c:v>
                </c:pt>
                <c:pt idx="652">
                  <c:v>-1.1100000000000001</c:v>
                </c:pt>
                <c:pt idx="653">
                  <c:v>-1.1200000000000001</c:v>
                </c:pt>
                <c:pt idx="654">
                  <c:v>-1.08</c:v>
                </c:pt>
                <c:pt idx="655">
                  <c:v>-0.94</c:v>
                </c:pt>
                <c:pt idx="656">
                  <c:v>-0.96</c:v>
                </c:pt>
                <c:pt idx="657">
                  <c:v>-1.05</c:v>
                </c:pt>
                <c:pt idx="658">
                  <c:v>-0.98</c:v>
                </c:pt>
                <c:pt idx="659">
                  <c:v>-0.98</c:v>
                </c:pt>
                <c:pt idx="660">
                  <c:v>-0.96</c:v>
                </c:pt>
                <c:pt idx="661">
                  <c:v>-0.95</c:v>
                </c:pt>
                <c:pt idx="662">
                  <c:v>-0.95</c:v>
                </c:pt>
                <c:pt idx="663">
                  <c:v>-0.94</c:v>
                </c:pt>
                <c:pt idx="664">
                  <c:v>-0.91</c:v>
                </c:pt>
                <c:pt idx="665">
                  <c:v>-0.86</c:v>
                </c:pt>
                <c:pt idx="666">
                  <c:v>-0.79</c:v>
                </c:pt>
                <c:pt idx="667">
                  <c:v>-0.76</c:v>
                </c:pt>
                <c:pt idx="668">
                  <c:v>-0.76</c:v>
                </c:pt>
                <c:pt idx="669">
                  <c:v>-0.81</c:v>
                </c:pt>
                <c:pt idx="670">
                  <c:v>-0.84</c:v>
                </c:pt>
                <c:pt idx="671">
                  <c:v>-0.83</c:v>
                </c:pt>
                <c:pt idx="672">
                  <c:v>-0.8</c:v>
                </c:pt>
                <c:pt idx="673">
                  <c:v>-0.76</c:v>
                </c:pt>
                <c:pt idx="674">
                  <c:v>-0.74</c:v>
                </c:pt>
                <c:pt idx="675">
                  <c:v>-0.73</c:v>
                </c:pt>
                <c:pt idx="676">
                  <c:v>-0.73</c:v>
                </c:pt>
                <c:pt idx="677">
                  <c:v>-0.7</c:v>
                </c:pt>
                <c:pt idx="678">
                  <c:v>-0.65</c:v>
                </c:pt>
                <c:pt idx="679">
                  <c:v>-0.6</c:v>
                </c:pt>
                <c:pt idx="680">
                  <c:v>-0.56000000000000005</c:v>
                </c:pt>
                <c:pt idx="681">
                  <c:v>-0.52</c:v>
                </c:pt>
                <c:pt idx="682">
                  <c:v>-0.49</c:v>
                </c:pt>
                <c:pt idx="683">
                  <c:v>-0.48</c:v>
                </c:pt>
                <c:pt idx="684">
                  <c:v>-0.48</c:v>
                </c:pt>
                <c:pt idx="685">
                  <c:v>-0.47</c:v>
                </c:pt>
                <c:pt idx="686">
                  <c:v>-0.47</c:v>
                </c:pt>
                <c:pt idx="687">
                  <c:v>-0.46</c:v>
                </c:pt>
                <c:pt idx="688">
                  <c:v>-0.44</c:v>
                </c:pt>
                <c:pt idx="689">
                  <c:v>-0.42</c:v>
                </c:pt>
                <c:pt idx="690">
                  <c:v>-0.39</c:v>
                </c:pt>
                <c:pt idx="691">
                  <c:v>-0.37</c:v>
                </c:pt>
                <c:pt idx="692">
                  <c:v>-0.37</c:v>
                </c:pt>
                <c:pt idx="693">
                  <c:v>-0.37</c:v>
                </c:pt>
                <c:pt idx="694">
                  <c:v>-0.34</c:v>
                </c:pt>
                <c:pt idx="695">
                  <c:v>-0.3</c:v>
                </c:pt>
                <c:pt idx="696">
                  <c:v>-0.28000000000000003</c:v>
                </c:pt>
                <c:pt idx="697">
                  <c:v>-0.28000000000000003</c:v>
                </c:pt>
                <c:pt idx="698">
                  <c:v>-0.26</c:v>
                </c:pt>
                <c:pt idx="699">
                  <c:v>-0.26</c:v>
                </c:pt>
                <c:pt idx="700">
                  <c:v>-0.26</c:v>
                </c:pt>
                <c:pt idx="701">
                  <c:v>-0.25</c:v>
                </c:pt>
                <c:pt idx="702">
                  <c:v>-0.23</c:v>
                </c:pt>
                <c:pt idx="703">
                  <c:v>-0.22</c:v>
                </c:pt>
                <c:pt idx="704">
                  <c:v>-0.2</c:v>
                </c:pt>
                <c:pt idx="705">
                  <c:v>-0.19</c:v>
                </c:pt>
                <c:pt idx="706">
                  <c:v>-0.17</c:v>
                </c:pt>
                <c:pt idx="707">
                  <c:v>-0.15</c:v>
                </c:pt>
                <c:pt idx="708">
                  <c:v>-0.13</c:v>
                </c:pt>
                <c:pt idx="709">
                  <c:v>-0.1</c:v>
                </c:pt>
                <c:pt idx="710">
                  <c:v>-0.08</c:v>
                </c:pt>
                <c:pt idx="711">
                  <c:v>-0.09</c:v>
                </c:pt>
                <c:pt idx="712">
                  <c:v>-0.12</c:v>
                </c:pt>
                <c:pt idx="713">
                  <c:v>-0.13</c:v>
                </c:pt>
                <c:pt idx="714">
                  <c:v>-0.17</c:v>
                </c:pt>
                <c:pt idx="715">
                  <c:v>-0.37</c:v>
                </c:pt>
                <c:pt idx="716">
                  <c:v>-0.04</c:v>
                </c:pt>
                <c:pt idx="717">
                  <c:v>-0.03</c:v>
                </c:pt>
                <c:pt idx="718">
                  <c:v>-0.01</c:v>
                </c:pt>
                <c:pt idx="719">
                  <c:v>0</c:v>
                </c:pt>
              </c:numCache>
            </c:numRef>
          </c:yVal>
          <c:smooth val="1"/>
          <c:extLst>
            <c:ext xmlns:c16="http://schemas.microsoft.com/office/drawing/2014/chart" uri="{C3380CC4-5D6E-409C-BE32-E72D297353CC}">
              <c16:uniqueId val="{00000005-9641-433B-AD4C-CAE3466B5F3B}"/>
            </c:ext>
          </c:extLst>
        </c:ser>
        <c:ser>
          <c:idx val="7"/>
          <c:order val="6"/>
          <c:tx>
            <c:strRef>
              <c:f>Sheet2!$I$4</c:f>
              <c:strCache>
                <c:ptCount val="1"/>
                <c:pt idx="0">
                  <c:v>D70T30H2</c:v>
                </c:pt>
              </c:strCache>
            </c:strRef>
          </c:tx>
          <c:spPr>
            <a:ln w="19050" cap="rnd">
              <a:solidFill>
                <a:schemeClr val="accent2">
                  <a:lumMod val="60000"/>
                </a:schemeClr>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Sheet2!$I$5:$I$725</c:f>
              <c:numCache>
                <c:formatCode>General</c:formatCode>
                <c:ptCount val="721"/>
                <c:pt idx="0">
                  <c:v>-0.01</c:v>
                </c:pt>
                <c:pt idx="1">
                  <c:v>0.01</c:v>
                </c:pt>
                <c:pt idx="2">
                  <c:v>0.04</c:v>
                </c:pt>
                <c:pt idx="3">
                  <c:v>7.0000000000000007E-2</c:v>
                </c:pt>
                <c:pt idx="4">
                  <c:v>0.09</c:v>
                </c:pt>
                <c:pt idx="5">
                  <c:v>0.12</c:v>
                </c:pt>
                <c:pt idx="6">
                  <c:v>0.14000000000000001</c:v>
                </c:pt>
                <c:pt idx="7">
                  <c:v>0.16</c:v>
                </c:pt>
                <c:pt idx="8">
                  <c:v>0.17</c:v>
                </c:pt>
                <c:pt idx="9">
                  <c:v>0.2</c:v>
                </c:pt>
                <c:pt idx="10">
                  <c:v>0.24</c:v>
                </c:pt>
                <c:pt idx="11">
                  <c:v>0.28000000000000003</c:v>
                </c:pt>
                <c:pt idx="12">
                  <c:v>0.28999999999999998</c:v>
                </c:pt>
                <c:pt idx="13">
                  <c:v>0.26</c:v>
                </c:pt>
                <c:pt idx="14">
                  <c:v>0.27</c:v>
                </c:pt>
                <c:pt idx="15">
                  <c:v>0.32</c:v>
                </c:pt>
                <c:pt idx="16">
                  <c:v>0.37</c:v>
                </c:pt>
                <c:pt idx="17">
                  <c:v>0.4</c:v>
                </c:pt>
                <c:pt idx="18">
                  <c:v>0.39</c:v>
                </c:pt>
                <c:pt idx="19">
                  <c:v>0.39</c:v>
                </c:pt>
                <c:pt idx="20">
                  <c:v>0.42</c:v>
                </c:pt>
                <c:pt idx="21">
                  <c:v>0.44</c:v>
                </c:pt>
                <c:pt idx="22">
                  <c:v>0.47</c:v>
                </c:pt>
                <c:pt idx="23">
                  <c:v>0.49</c:v>
                </c:pt>
                <c:pt idx="24">
                  <c:v>0.51</c:v>
                </c:pt>
                <c:pt idx="25">
                  <c:v>0.52</c:v>
                </c:pt>
                <c:pt idx="26">
                  <c:v>0.53</c:v>
                </c:pt>
                <c:pt idx="27">
                  <c:v>0.54</c:v>
                </c:pt>
                <c:pt idx="28">
                  <c:v>0.56999999999999995</c:v>
                </c:pt>
                <c:pt idx="29">
                  <c:v>0.6</c:v>
                </c:pt>
                <c:pt idx="30">
                  <c:v>0.61</c:v>
                </c:pt>
                <c:pt idx="31">
                  <c:v>0.62</c:v>
                </c:pt>
                <c:pt idx="32">
                  <c:v>0.64</c:v>
                </c:pt>
                <c:pt idx="33">
                  <c:v>0.66</c:v>
                </c:pt>
                <c:pt idx="34">
                  <c:v>0.69</c:v>
                </c:pt>
                <c:pt idx="35">
                  <c:v>0.71</c:v>
                </c:pt>
                <c:pt idx="36">
                  <c:v>0.68</c:v>
                </c:pt>
                <c:pt idx="37">
                  <c:v>0.63</c:v>
                </c:pt>
                <c:pt idx="38">
                  <c:v>0.66</c:v>
                </c:pt>
                <c:pt idx="39">
                  <c:v>0.81</c:v>
                </c:pt>
                <c:pt idx="40">
                  <c:v>0.94</c:v>
                </c:pt>
                <c:pt idx="41">
                  <c:v>0.87</c:v>
                </c:pt>
                <c:pt idx="42">
                  <c:v>0.8</c:v>
                </c:pt>
                <c:pt idx="43">
                  <c:v>0.8</c:v>
                </c:pt>
                <c:pt idx="44">
                  <c:v>0.81</c:v>
                </c:pt>
                <c:pt idx="45">
                  <c:v>0.86</c:v>
                </c:pt>
                <c:pt idx="46">
                  <c:v>0.89</c:v>
                </c:pt>
                <c:pt idx="47">
                  <c:v>0.85</c:v>
                </c:pt>
                <c:pt idx="48">
                  <c:v>0.74</c:v>
                </c:pt>
                <c:pt idx="49">
                  <c:v>0.69</c:v>
                </c:pt>
                <c:pt idx="50">
                  <c:v>0.76</c:v>
                </c:pt>
                <c:pt idx="51">
                  <c:v>1.02</c:v>
                </c:pt>
                <c:pt idx="52">
                  <c:v>1.1100000000000001</c:v>
                </c:pt>
                <c:pt idx="53">
                  <c:v>0.98</c:v>
                </c:pt>
                <c:pt idx="54">
                  <c:v>0.98</c:v>
                </c:pt>
                <c:pt idx="55">
                  <c:v>0.97</c:v>
                </c:pt>
                <c:pt idx="56">
                  <c:v>0.95</c:v>
                </c:pt>
                <c:pt idx="57">
                  <c:v>0.96</c:v>
                </c:pt>
                <c:pt idx="58">
                  <c:v>0.99</c:v>
                </c:pt>
                <c:pt idx="59">
                  <c:v>1</c:v>
                </c:pt>
                <c:pt idx="60">
                  <c:v>1.01</c:v>
                </c:pt>
                <c:pt idx="61">
                  <c:v>1.02</c:v>
                </c:pt>
                <c:pt idx="62">
                  <c:v>1.03</c:v>
                </c:pt>
                <c:pt idx="63">
                  <c:v>1.05</c:v>
                </c:pt>
                <c:pt idx="64">
                  <c:v>1.07</c:v>
                </c:pt>
                <c:pt idx="65">
                  <c:v>1.03</c:v>
                </c:pt>
                <c:pt idx="66">
                  <c:v>0.99</c:v>
                </c:pt>
                <c:pt idx="67">
                  <c:v>0.96</c:v>
                </c:pt>
                <c:pt idx="68">
                  <c:v>1.04</c:v>
                </c:pt>
                <c:pt idx="69">
                  <c:v>1.1000000000000001</c:v>
                </c:pt>
                <c:pt idx="70">
                  <c:v>1.1100000000000001</c:v>
                </c:pt>
                <c:pt idx="71">
                  <c:v>1.2</c:v>
                </c:pt>
                <c:pt idx="72">
                  <c:v>1.21</c:v>
                </c:pt>
                <c:pt idx="73">
                  <c:v>1.1200000000000001</c:v>
                </c:pt>
                <c:pt idx="74">
                  <c:v>1.05</c:v>
                </c:pt>
                <c:pt idx="75">
                  <c:v>1.06</c:v>
                </c:pt>
                <c:pt idx="76">
                  <c:v>1.0900000000000001</c:v>
                </c:pt>
                <c:pt idx="77">
                  <c:v>1.1499999999999999</c:v>
                </c:pt>
                <c:pt idx="78">
                  <c:v>1.18</c:v>
                </c:pt>
                <c:pt idx="79">
                  <c:v>1.17</c:v>
                </c:pt>
                <c:pt idx="80">
                  <c:v>1.1499999999999999</c:v>
                </c:pt>
                <c:pt idx="81">
                  <c:v>1.1599999999999999</c:v>
                </c:pt>
                <c:pt idx="82">
                  <c:v>1.17</c:v>
                </c:pt>
                <c:pt idx="83">
                  <c:v>1.18</c:v>
                </c:pt>
                <c:pt idx="84">
                  <c:v>1.1499999999999999</c:v>
                </c:pt>
                <c:pt idx="85">
                  <c:v>1.17</c:v>
                </c:pt>
                <c:pt idx="86">
                  <c:v>1.22</c:v>
                </c:pt>
                <c:pt idx="87">
                  <c:v>1.21</c:v>
                </c:pt>
                <c:pt idx="88">
                  <c:v>1.1200000000000001</c:v>
                </c:pt>
                <c:pt idx="89">
                  <c:v>1.04</c:v>
                </c:pt>
                <c:pt idx="90">
                  <c:v>1.08</c:v>
                </c:pt>
                <c:pt idx="91">
                  <c:v>1.26</c:v>
                </c:pt>
                <c:pt idx="92">
                  <c:v>1.33</c:v>
                </c:pt>
                <c:pt idx="93">
                  <c:v>1.26</c:v>
                </c:pt>
                <c:pt idx="94">
                  <c:v>1.23</c:v>
                </c:pt>
                <c:pt idx="95">
                  <c:v>1.21</c:v>
                </c:pt>
                <c:pt idx="96">
                  <c:v>1.2</c:v>
                </c:pt>
                <c:pt idx="97">
                  <c:v>1.21</c:v>
                </c:pt>
                <c:pt idx="98">
                  <c:v>1.22</c:v>
                </c:pt>
                <c:pt idx="99">
                  <c:v>1.25</c:v>
                </c:pt>
                <c:pt idx="100">
                  <c:v>1.29</c:v>
                </c:pt>
                <c:pt idx="101">
                  <c:v>1.27</c:v>
                </c:pt>
                <c:pt idx="102">
                  <c:v>1.2</c:v>
                </c:pt>
                <c:pt idx="103">
                  <c:v>1.17</c:v>
                </c:pt>
                <c:pt idx="104">
                  <c:v>1.21</c:v>
                </c:pt>
                <c:pt idx="105">
                  <c:v>1.25</c:v>
                </c:pt>
                <c:pt idx="106">
                  <c:v>1.26</c:v>
                </c:pt>
                <c:pt idx="107">
                  <c:v>1.26</c:v>
                </c:pt>
                <c:pt idx="108">
                  <c:v>1.27</c:v>
                </c:pt>
                <c:pt idx="109">
                  <c:v>1.28</c:v>
                </c:pt>
                <c:pt idx="110">
                  <c:v>1.28</c:v>
                </c:pt>
                <c:pt idx="111">
                  <c:v>1.22</c:v>
                </c:pt>
                <c:pt idx="112">
                  <c:v>1.1599999999999999</c:v>
                </c:pt>
                <c:pt idx="113">
                  <c:v>1.18</c:v>
                </c:pt>
                <c:pt idx="114">
                  <c:v>1.31</c:v>
                </c:pt>
                <c:pt idx="115">
                  <c:v>1.37</c:v>
                </c:pt>
                <c:pt idx="116">
                  <c:v>1.33</c:v>
                </c:pt>
                <c:pt idx="117">
                  <c:v>1.26</c:v>
                </c:pt>
                <c:pt idx="118">
                  <c:v>1.1399999999999999</c:v>
                </c:pt>
                <c:pt idx="119">
                  <c:v>1.06</c:v>
                </c:pt>
                <c:pt idx="120">
                  <c:v>1.24</c:v>
                </c:pt>
                <c:pt idx="121">
                  <c:v>1.21</c:v>
                </c:pt>
                <c:pt idx="122">
                  <c:v>1.1100000000000001</c:v>
                </c:pt>
                <c:pt idx="123">
                  <c:v>1.36</c:v>
                </c:pt>
                <c:pt idx="124">
                  <c:v>1.86</c:v>
                </c:pt>
                <c:pt idx="125">
                  <c:v>1.57</c:v>
                </c:pt>
                <c:pt idx="126">
                  <c:v>0.92</c:v>
                </c:pt>
                <c:pt idx="127">
                  <c:v>0.96</c:v>
                </c:pt>
                <c:pt idx="128">
                  <c:v>1.02</c:v>
                </c:pt>
                <c:pt idx="129">
                  <c:v>1.27</c:v>
                </c:pt>
                <c:pt idx="130">
                  <c:v>1.45</c:v>
                </c:pt>
                <c:pt idx="131">
                  <c:v>1.41</c:v>
                </c:pt>
                <c:pt idx="132">
                  <c:v>1.06</c:v>
                </c:pt>
                <c:pt idx="133">
                  <c:v>0.94</c:v>
                </c:pt>
                <c:pt idx="134">
                  <c:v>1.1000000000000001</c:v>
                </c:pt>
                <c:pt idx="135">
                  <c:v>1.1100000000000001</c:v>
                </c:pt>
                <c:pt idx="136">
                  <c:v>1.1599999999999999</c:v>
                </c:pt>
                <c:pt idx="137">
                  <c:v>1.18</c:v>
                </c:pt>
                <c:pt idx="138">
                  <c:v>1.18</c:v>
                </c:pt>
                <c:pt idx="139">
                  <c:v>1.18</c:v>
                </c:pt>
                <c:pt idx="140">
                  <c:v>1.27</c:v>
                </c:pt>
                <c:pt idx="141">
                  <c:v>1.1200000000000001</c:v>
                </c:pt>
                <c:pt idx="142">
                  <c:v>0.96</c:v>
                </c:pt>
                <c:pt idx="143">
                  <c:v>1.22</c:v>
                </c:pt>
                <c:pt idx="144">
                  <c:v>1.23</c:v>
                </c:pt>
                <c:pt idx="145">
                  <c:v>1.1499999999999999</c:v>
                </c:pt>
                <c:pt idx="146">
                  <c:v>1.18</c:v>
                </c:pt>
                <c:pt idx="147">
                  <c:v>1.0900000000000001</c:v>
                </c:pt>
                <c:pt idx="148">
                  <c:v>0.86</c:v>
                </c:pt>
                <c:pt idx="149">
                  <c:v>0.6</c:v>
                </c:pt>
                <c:pt idx="150">
                  <c:v>0.57999999999999996</c:v>
                </c:pt>
                <c:pt idx="151">
                  <c:v>0.66</c:v>
                </c:pt>
                <c:pt idx="152">
                  <c:v>0.81</c:v>
                </c:pt>
                <c:pt idx="153">
                  <c:v>0.99</c:v>
                </c:pt>
                <c:pt idx="154">
                  <c:v>1.27</c:v>
                </c:pt>
                <c:pt idx="155">
                  <c:v>1.4</c:v>
                </c:pt>
                <c:pt idx="156">
                  <c:v>1.3</c:v>
                </c:pt>
                <c:pt idx="157">
                  <c:v>1.1499999999999999</c:v>
                </c:pt>
                <c:pt idx="158">
                  <c:v>0.99</c:v>
                </c:pt>
                <c:pt idx="159">
                  <c:v>0.86</c:v>
                </c:pt>
                <c:pt idx="160">
                  <c:v>0.8</c:v>
                </c:pt>
                <c:pt idx="161">
                  <c:v>0.67</c:v>
                </c:pt>
                <c:pt idx="162">
                  <c:v>0.56000000000000005</c:v>
                </c:pt>
                <c:pt idx="163">
                  <c:v>0.57999999999999996</c:v>
                </c:pt>
                <c:pt idx="164">
                  <c:v>0.55000000000000004</c:v>
                </c:pt>
                <c:pt idx="165">
                  <c:v>0.46</c:v>
                </c:pt>
                <c:pt idx="166">
                  <c:v>0.47</c:v>
                </c:pt>
                <c:pt idx="167">
                  <c:v>0.61</c:v>
                </c:pt>
                <c:pt idx="168">
                  <c:v>0.86</c:v>
                </c:pt>
                <c:pt idx="169">
                  <c:v>0.89</c:v>
                </c:pt>
                <c:pt idx="170">
                  <c:v>0.71</c:v>
                </c:pt>
                <c:pt idx="171">
                  <c:v>0.6</c:v>
                </c:pt>
                <c:pt idx="172">
                  <c:v>0.44</c:v>
                </c:pt>
                <c:pt idx="173">
                  <c:v>0.49</c:v>
                </c:pt>
                <c:pt idx="174">
                  <c:v>0.74</c:v>
                </c:pt>
                <c:pt idx="175">
                  <c:v>1.1399999999999999</c:v>
                </c:pt>
                <c:pt idx="176">
                  <c:v>1.59</c:v>
                </c:pt>
                <c:pt idx="177">
                  <c:v>1.76</c:v>
                </c:pt>
                <c:pt idx="178">
                  <c:v>1.53</c:v>
                </c:pt>
                <c:pt idx="179">
                  <c:v>0.97</c:v>
                </c:pt>
                <c:pt idx="180">
                  <c:v>0.53</c:v>
                </c:pt>
                <c:pt idx="181">
                  <c:v>0.41</c:v>
                </c:pt>
                <c:pt idx="182">
                  <c:v>0.38</c:v>
                </c:pt>
                <c:pt idx="183">
                  <c:v>0.26</c:v>
                </c:pt>
                <c:pt idx="184">
                  <c:v>0.21</c:v>
                </c:pt>
                <c:pt idx="185">
                  <c:v>0.33</c:v>
                </c:pt>
                <c:pt idx="186">
                  <c:v>0.11</c:v>
                </c:pt>
                <c:pt idx="187">
                  <c:v>-0.26</c:v>
                </c:pt>
                <c:pt idx="188">
                  <c:v>-0.46</c:v>
                </c:pt>
                <c:pt idx="189">
                  <c:v>-0.43</c:v>
                </c:pt>
                <c:pt idx="190">
                  <c:v>-0.09</c:v>
                </c:pt>
                <c:pt idx="191">
                  <c:v>0.45</c:v>
                </c:pt>
                <c:pt idx="192">
                  <c:v>0.83</c:v>
                </c:pt>
                <c:pt idx="193">
                  <c:v>0.92</c:v>
                </c:pt>
                <c:pt idx="194">
                  <c:v>0.88</c:v>
                </c:pt>
                <c:pt idx="195">
                  <c:v>0.72</c:v>
                </c:pt>
                <c:pt idx="196">
                  <c:v>0.55000000000000004</c:v>
                </c:pt>
                <c:pt idx="197">
                  <c:v>0.4</c:v>
                </c:pt>
                <c:pt idx="198">
                  <c:v>0.28999999999999998</c:v>
                </c:pt>
                <c:pt idx="199">
                  <c:v>0.21</c:v>
                </c:pt>
                <c:pt idx="200">
                  <c:v>0.12</c:v>
                </c:pt>
                <c:pt idx="201">
                  <c:v>0.02</c:v>
                </c:pt>
                <c:pt idx="202">
                  <c:v>0</c:v>
                </c:pt>
                <c:pt idx="203">
                  <c:v>7.0000000000000007E-2</c:v>
                </c:pt>
                <c:pt idx="204">
                  <c:v>0.08</c:v>
                </c:pt>
                <c:pt idx="205">
                  <c:v>-0.2</c:v>
                </c:pt>
                <c:pt idx="206">
                  <c:v>-0.54</c:v>
                </c:pt>
                <c:pt idx="207">
                  <c:v>-0.59</c:v>
                </c:pt>
                <c:pt idx="208">
                  <c:v>-0.46</c:v>
                </c:pt>
                <c:pt idx="209">
                  <c:v>-0.34</c:v>
                </c:pt>
                <c:pt idx="210">
                  <c:v>-0.28000000000000003</c:v>
                </c:pt>
                <c:pt idx="211">
                  <c:v>-0.23</c:v>
                </c:pt>
                <c:pt idx="212">
                  <c:v>-0.02</c:v>
                </c:pt>
                <c:pt idx="213">
                  <c:v>-0.03</c:v>
                </c:pt>
                <c:pt idx="214">
                  <c:v>-0.16</c:v>
                </c:pt>
                <c:pt idx="215">
                  <c:v>-0.2</c:v>
                </c:pt>
                <c:pt idx="216">
                  <c:v>-0.32</c:v>
                </c:pt>
                <c:pt idx="217">
                  <c:v>0.01</c:v>
                </c:pt>
                <c:pt idx="218">
                  <c:v>0.61</c:v>
                </c:pt>
                <c:pt idx="219">
                  <c:v>0.73</c:v>
                </c:pt>
                <c:pt idx="220">
                  <c:v>0.47</c:v>
                </c:pt>
                <c:pt idx="221">
                  <c:v>0.26</c:v>
                </c:pt>
                <c:pt idx="222">
                  <c:v>0.15</c:v>
                </c:pt>
                <c:pt idx="223">
                  <c:v>0.16</c:v>
                </c:pt>
                <c:pt idx="224">
                  <c:v>0.39</c:v>
                </c:pt>
                <c:pt idx="225">
                  <c:v>0.6</c:v>
                </c:pt>
                <c:pt idx="226">
                  <c:v>0.55000000000000004</c:v>
                </c:pt>
                <c:pt idx="227">
                  <c:v>0.4</c:v>
                </c:pt>
                <c:pt idx="228">
                  <c:v>0.19</c:v>
                </c:pt>
                <c:pt idx="229">
                  <c:v>0.19</c:v>
                </c:pt>
                <c:pt idx="230">
                  <c:v>0.36</c:v>
                </c:pt>
                <c:pt idx="231">
                  <c:v>0.41</c:v>
                </c:pt>
                <c:pt idx="232">
                  <c:v>0.3</c:v>
                </c:pt>
                <c:pt idx="233">
                  <c:v>0.16</c:v>
                </c:pt>
                <c:pt idx="234">
                  <c:v>0.18</c:v>
                </c:pt>
                <c:pt idx="235">
                  <c:v>0.31</c:v>
                </c:pt>
                <c:pt idx="236">
                  <c:v>0.41</c:v>
                </c:pt>
                <c:pt idx="237">
                  <c:v>0.3</c:v>
                </c:pt>
                <c:pt idx="238">
                  <c:v>0.36</c:v>
                </c:pt>
                <c:pt idx="239">
                  <c:v>0.66</c:v>
                </c:pt>
                <c:pt idx="240">
                  <c:v>0.81</c:v>
                </c:pt>
                <c:pt idx="241">
                  <c:v>0.86</c:v>
                </c:pt>
                <c:pt idx="242">
                  <c:v>0.71</c:v>
                </c:pt>
                <c:pt idx="243">
                  <c:v>0.59</c:v>
                </c:pt>
                <c:pt idx="244">
                  <c:v>0.75</c:v>
                </c:pt>
                <c:pt idx="245">
                  <c:v>1.07</c:v>
                </c:pt>
                <c:pt idx="246">
                  <c:v>1.17</c:v>
                </c:pt>
                <c:pt idx="247">
                  <c:v>1</c:v>
                </c:pt>
                <c:pt idx="248">
                  <c:v>0.76</c:v>
                </c:pt>
                <c:pt idx="249">
                  <c:v>0.68</c:v>
                </c:pt>
                <c:pt idx="250">
                  <c:v>0.73</c:v>
                </c:pt>
                <c:pt idx="251">
                  <c:v>0.73</c:v>
                </c:pt>
                <c:pt idx="252">
                  <c:v>0.67</c:v>
                </c:pt>
                <c:pt idx="253">
                  <c:v>0.61</c:v>
                </c:pt>
                <c:pt idx="254">
                  <c:v>0.56000000000000005</c:v>
                </c:pt>
                <c:pt idx="255">
                  <c:v>0.5</c:v>
                </c:pt>
                <c:pt idx="256">
                  <c:v>0.41</c:v>
                </c:pt>
                <c:pt idx="257">
                  <c:v>0.34</c:v>
                </c:pt>
                <c:pt idx="258">
                  <c:v>0.28999999999999998</c:v>
                </c:pt>
                <c:pt idx="259">
                  <c:v>0.25</c:v>
                </c:pt>
                <c:pt idx="260">
                  <c:v>0.2</c:v>
                </c:pt>
                <c:pt idx="261">
                  <c:v>0.11</c:v>
                </c:pt>
                <c:pt idx="262">
                  <c:v>0.02</c:v>
                </c:pt>
                <c:pt idx="263">
                  <c:v>-0.03</c:v>
                </c:pt>
                <c:pt idx="264">
                  <c:v>0.04</c:v>
                </c:pt>
                <c:pt idx="265">
                  <c:v>0.27</c:v>
                </c:pt>
                <c:pt idx="266">
                  <c:v>0.57999999999999996</c:v>
                </c:pt>
                <c:pt idx="267">
                  <c:v>0.84</c:v>
                </c:pt>
                <c:pt idx="268">
                  <c:v>0.95</c:v>
                </c:pt>
                <c:pt idx="269">
                  <c:v>0.91</c:v>
                </c:pt>
                <c:pt idx="270">
                  <c:v>0.73</c:v>
                </c:pt>
                <c:pt idx="271">
                  <c:v>0.51</c:v>
                </c:pt>
                <c:pt idx="272">
                  <c:v>0.42</c:v>
                </c:pt>
                <c:pt idx="273">
                  <c:v>0.49</c:v>
                </c:pt>
                <c:pt idx="274">
                  <c:v>0.67</c:v>
                </c:pt>
                <c:pt idx="275">
                  <c:v>0.66</c:v>
                </c:pt>
                <c:pt idx="276">
                  <c:v>0.6</c:v>
                </c:pt>
                <c:pt idx="277">
                  <c:v>0.66</c:v>
                </c:pt>
                <c:pt idx="278">
                  <c:v>0.7</c:v>
                </c:pt>
                <c:pt idx="279">
                  <c:v>0.74</c:v>
                </c:pt>
                <c:pt idx="280">
                  <c:v>0.75</c:v>
                </c:pt>
                <c:pt idx="281">
                  <c:v>0.7</c:v>
                </c:pt>
                <c:pt idx="282">
                  <c:v>0.65</c:v>
                </c:pt>
                <c:pt idx="283">
                  <c:v>0.68</c:v>
                </c:pt>
                <c:pt idx="284">
                  <c:v>0.82</c:v>
                </c:pt>
                <c:pt idx="285">
                  <c:v>1</c:v>
                </c:pt>
                <c:pt idx="286">
                  <c:v>1.02</c:v>
                </c:pt>
                <c:pt idx="287">
                  <c:v>0.96</c:v>
                </c:pt>
                <c:pt idx="288">
                  <c:v>0.96</c:v>
                </c:pt>
                <c:pt idx="289">
                  <c:v>0.96</c:v>
                </c:pt>
                <c:pt idx="290">
                  <c:v>0.97</c:v>
                </c:pt>
                <c:pt idx="291">
                  <c:v>0.98</c:v>
                </c:pt>
                <c:pt idx="292">
                  <c:v>1.04</c:v>
                </c:pt>
                <c:pt idx="293">
                  <c:v>1.02</c:v>
                </c:pt>
                <c:pt idx="294">
                  <c:v>0.91</c:v>
                </c:pt>
                <c:pt idx="295">
                  <c:v>0.73</c:v>
                </c:pt>
                <c:pt idx="296">
                  <c:v>0.66</c:v>
                </c:pt>
                <c:pt idx="297">
                  <c:v>0.68</c:v>
                </c:pt>
                <c:pt idx="298">
                  <c:v>0.61</c:v>
                </c:pt>
                <c:pt idx="299">
                  <c:v>0.55000000000000004</c:v>
                </c:pt>
                <c:pt idx="300">
                  <c:v>0.54</c:v>
                </c:pt>
                <c:pt idx="301">
                  <c:v>0.56999999999999995</c:v>
                </c:pt>
                <c:pt idx="302">
                  <c:v>0.66</c:v>
                </c:pt>
                <c:pt idx="303">
                  <c:v>0.71</c:v>
                </c:pt>
                <c:pt idx="304">
                  <c:v>0.77</c:v>
                </c:pt>
                <c:pt idx="305">
                  <c:v>0.8</c:v>
                </c:pt>
                <c:pt idx="306">
                  <c:v>0.77</c:v>
                </c:pt>
                <c:pt idx="307">
                  <c:v>0.76</c:v>
                </c:pt>
                <c:pt idx="308">
                  <c:v>0.77</c:v>
                </c:pt>
                <c:pt idx="309">
                  <c:v>0.78</c:v>
                </c:pt>
                <c:pt idx="310">
                  <c:v>0.77</c:v>
                </c:pt>
                <c:pt idx="311">
                  <c:v>0.74</c:v>
                </c:pt>
                <c:pt idx="312">
                  <c:v>0.68</c:v>
                </c:pt>
                <c:pt idx="313">
                  <c:v>0.59</c:v>
                </c:pt>
                <c:pt idx="314">
                  <c:v>0.47</c:v>
                </c:pt>
                <c:pt idx="315">
                  <c:v>0.33</c:v>
                </c:pt>
                <c:pt idx="316">
                  <c:v>0.19</c:v>
                </c:pt>
                <c:pt idx="317">
                  <c:v>7.0000000000000007E-2</c:v>
                </c:pt>
                <c:pt idx="318">
                  <c:v>-0.02</c:v>
                </c:pt>
                <c:pt idx="319">
                  <c:v>-0.1</c:v>
                </c:pt>
                <c:pt idx="320">
                  <c:v>-0.19</c:v>
                </c:pt>
                <c:pt idx="321">
                  <c:v>-0.31</c:v>
                </c:pt>
                <c:pt idx="322">
                  <c:v>-0.44</c:v>
                </c:pt>
                <c:pt idx="323">
                  <c:v>-0.55000000000000004</c:v>
                </c:pt>
                <c:pt idx="324">
                  <c:v>-0.61</c:v>
                </c:pt>
                <c:pt idx="325">
                  <c:v>-0.6</c:v>
                </c:pt>
                <c:pt idx="326">
                  <c:v>-0.53</c:v>
                </c:pt>
                <c:pt idx="327">
                  <c:v>-0.44</c:v>
                </c:pt>
                <c:pt idx="328">
                  <c:v>-0.39</c:v>
                </c:pt>
                <c:pt idx="329">
                  <c:v>-0.43</c:v>
                </c:pt>
                <c:pt idx="330">
                  <c:v>-0.54</c:v>
                </c:pt>
                <c:pt idx="331">
                  <c:v>-0.71</c:v>
                </c:pt>
                <c:pt idx="332">
                  <c:v>-0.92</c:v>
                </c:pt>
                <c:pt idx="333">
                  <c:v>-1.1299999999999999</c:v>
                </c:pt>
                <c:pt idx="334">
                  <c:v>-1.33</c:v>
                </c:pt>
                <c:pt idx="335">
                  <c:v>-1.49</c:v>
                </c:pt>
                <c:pt idx="336">
                  <c:v>-1.64</c:v>
                </c:pt>
                <c:pt idx="337">
                  <c:v>-1.81</c:v>
                </c:pt>
                <c:pt idx="338">
                  <c:v>-2.02</c:v>
                </c:pt>
                <c:pt idx="339">
                  <c:v>-2.29</c:v>
                </c:pt>
                <c:pt idx="340">
                  <c:v>-2.64</c:v>
                </c:pt>
                <c:pt idx="341">
                  <c:v>-3</c:v>
                </c:pt>
                <c:pt idx="342">
                  <c:v>-3.31</c:v>
                </c:pt>
                <c:pt idx="343">
                  <c:v>-3.48</c:v>
                </c:pt>
                <c:pt idx="344">
                  <c:v>-3.47</c:v>
                </c:pt>
                <c:pt idx="345">
                  <c:v>-3.36</c:v>
                </c:pt>
                <c:pt idx="346">
                  <c:v>-3.27</c:v>
                </c:pt>
                <c:pt idx="347">
                  <c:v>-3.31</c:v>
                </c:pt>
                <c:pt idx="348">
                  <c:v>-3.48</c:v>
                </c:pt>
                <c:pt idx="349">
                  <c:v>-3.61</c:v>
                </c:pt>
                <c:pt idx="350">
                  <c:v>-3.54</c:v>
                </c:pt>
                <c:pt idx="351">
                  <c:v>-3.19</c:v>
                </c:pt>
                <c:pt idx="352">
                  <c:v>-2.23</c:v>
                </c:pt>
                <c:pt idx="353">
                  <c:v>0.32</c:v>
                </c:pt>
                <c:pt idx="354">
                  <c:v>6.66</c:v>
                </c:pt>
                <c:pt idx="355">
                  <c:v>18.61</c:v>
                </c:pt>
                <c:pt idx="356">
                  <c:v>35.57</c:v>
                </c:pt>
                <c:pt idx="357">
                  <c:v>50.84</c:v>
                </c:pt>
                <c:pt idx="358">
                  <c:v>56.88</c:v>
                </c:pt>
                <c:pt idx="359">
                  <c:v>51.56</c:v>
                </c:pt>
                <c:pt idx="360">
                  <c:v>41.96</c:v>
                </c:pt>
                <c:pt idx="361">
                  <c:v>34.590000000000003</c:v>
                </c:pt>
                <c:pt idx="362">
                  <c:v>30.12</c:v>
                </c:pt>
                <c:pt idx="363">
                  <c:v>28.27</c:v>
                </c:pt>
                <c:pt idx="364">
                  <c:v>26.63</c:v>
                </c:pt>
                <c:pt idx="365">
                  <c:v>25.59</c:v>
                </c:pt>
                <c:pt idx="366">
                  <c:v>25.27</c:v>
                </c:pt>
                <c:pt idx="367">
                  <c:v>24.76</c:v>
                </c:pt>
                <c:pt idx="368">
                  <c:v>24.5</c:v>
                </c:pt>
                <c:pt idx="369">
                  <c:v>23.95</c:v>
                </c:pt>
                <c:pt idx="370">
                  <c:v>22.86</c:v>
                </c:pt>
                <c:pt idx="371">
                  <c:v>22.44</c:v>
                </c:pt>
                <c:pt idx="372">
                  <c:v>22.14</c:v>
                </c:pt>
                <c:pt idx="373">
                  <c:v>21.76</c:v>
                </c:pt>
                <c:pt idx="374">
                  <c:v>21.91</c:v>
                </c:pt>
                <c:pt idx="375">
                  <c:v>22.07</c:v>
                </c:pt>
                <c:pt idx="376">
                  <c:v>22.2</c:v>
                </c:pt>
                <c:pt idx="377">
                  <c:v>22.43</c:v>
                </c:pt>
                <c:pt idx="378">
                  <c:v>22.51</c:v>
                </c:pt>
                <c:pt idx="379">
                  <c:v>22.51</c:v>
                </c:pt>
                <c:pt idx="380">
                  <c:v>22.36</c:v>
                </c:pt>
                <c:pt idx="381">
                  <c:v>22.13</c:v>
                </c:pt>
                <c:pt idx="382">
                  <c:v>21.94</c:v>
                </c:pt>
                <c:pt idx="383">
                  <c:v>21.53</c:v>
                </c:pt>
                <c:pt idx="384">
                  <c:v>20.96</c:v>
                </c:pt>
                <c:pt idx="385">
                  <c:v>20.3</c:v>
                </c:pt>
                <c:pt idx="386">
                  <c:v>19.559999999999999</c:v>
                </c:pt>
                <c:pt idx="387">
                  <c:v>18.72</c:v>
                </c:pt>
                <c:pt idx="388">
                  <c:v>17.829999999999998</c:v>
                </c:pt>
                <c:pt idx="389">
                  <c:v>17.07</c:v>
                </c:pt>
                <c:pt idx="390">
                  <c:v>16.510000000000002</c:v>
                </c:pt>
                <c:pt idx="391">
                  <c:v>16.05</c:v>
                </c:pt>
                <c:pt idx="392">
                  <c:v>15.61</c:v>
                </c:pt>
                <c:pt idx="393">
                  <c:v>15.11</c:v>
                </c:pt>
                <c:pt idx="394">
                  <c:v>14.46</c:v>
                </c:pt>
                <c:pt idx="395">
                  <c:v>13.67</c:v>
                </c:pt>
                <c:pt idx="396">
                  <c:v>12.75</c:v>
                </c:pt>
                <c:pt idx="397">
                  <c:v>11.79</c:v>
                </c:pt>
                <c:pt idx="398">
                  <c:v>10.86</c:v>
                </c:pt>
                <c:pt idx="399">
                  <c:v>10.08</c:v>
                </c:pt>
                <c:pt idx="400">
                  <c:v>9.4700000000000006</c:v>
                </c:pt>
                <c:pt idx="401">
                  <c:v>9.02</c:v>
                </c:pt>
                <c:pt idx="402">
                  <c:v>8.6999999999999993</c:v>
                </c:pt>
                <c:pt idx="403">
                  <c:v>8.42</c:v>
                </c:pt>
                <c:pt idx="404">
                  <c:v>8.09</c:v>
                </c:pt>
                <c:pt idx="405">
                  <c:v>7.63</c:v>
                </c:pt>
                <c:pt idx="406">
                  <c:v>7.26</c:v>
                </c:pt>
                <c:pt idx="407">
                  <c:v>6.82</c:v>
                </c:pt>
                <c:pt idx="408">
                  <c:v>6.25</c:v>
                </c:pt>
                <c:pt idx="409">
                  <c:v>5.87</c:v>
                </c:pt>
                <c:pt idx="410">
                  <c:v>5.75</c:v>
                </c:pt>
                <c:pt idx="411">
                  <c:v>5.84</c:v>
                </c:pt>
                <c:pt idx="412">
                  <c:v>5.99</c:v>
                </c:pt>
                <c:pt idx="413">
                  <c:v>6.02</c:v>
                </c:pt>
                <c:pt idx="414">
                  <c:v>5.79</c:v>
                </c:pt>
                <c:pt idx="415">
                  <c:v>5.29</c:v>
                </c:pt>
                <c:pt idx="416">
                  <c:v>4.7300000000000004</c:v>
                </c:pt>
                <c:pt idx="417">
                  <c:v>4.33</c:v>
                </c:pt>
                <c:pt idx="418">
                  <c:v>4.0599999999999996</c:v>
                </c:pt>
                <c:pt idx="419">
                  <c:v>3.83</c:v>
                </c:pt>
                <c:pt idx="420">
                  <c:v>3.62</c:v>
                </c:pt>
                <c:pt idx="421">
                  <c:v>3.46</c:v>
                </c:pt>
                <c:pt idx="422">
                  <c:v>3.35</c:v>
                </c:pt>
                <c:pt idx="423">
                  <c:v>3.2</c:v>
                </c:pt>
                <c:pt idx="424">
                  <c:v>3.11</c:v>
                </c:pt>
                <c:pt idx="425">
                  <c:v>2.98</c:v>
                </c:pt>
                <c:pt idx="426">
                  <c:v>2.69</c:v>
                </c:pt>
                <c:pt idx="427">
                  <c:v>2.4700000000000002</c:v>
                </c:pt>
                <c:pt idx="428">
                  <c:v>2.21</c:v>
                </c:pt>
                <c:pt idx="429">
                  <c:v>1.93</c:v>
                </c:pt>
                <c:pt idx="430">
                  <c:v>1.65</c:v>
                </c:pt>
                <c:pt idx="431">
                  <c:v>1.39</c:v>
                </c:pt>
                <c:pt idx="432">
                  <c:v>1.1499999999999999</c:v>
                </c:pt>
                <c:pt idx="433">
                  <c:v>0.93</c:v>
                </c:pt>
                <c:pt idx="434">
                  <c:v>0.75</c:v>
                </c:pt>
                <c:pt idx="435">
                  <c:v>0.62</c:v>
                </c:pt>
                <c:pt idx="436">
                  <c:v>0.53</c:v>
                </c:pt>
                <c:pt idx="437">
                  <c:v>0.43</c:v>
                </c:pt>
                <c:pt idx="438">
                  <c:v>0.28999999999999998</c:v>
                </c:pt>
                <c:pt idx="439">
                  <c:v>0.09</c:v>
                </c:pt>
                <c:pt idx="440">
                  <c:v>-0.22</c:v>
                </c:pt>
                <c:pt idx="441">
                  <c:v>-0.51</c:v>
                </c:pt>
                <c:pt idx="442">
                  <c:v>-0.43</c:v>
                </c:pt>
                <c:pt idx="443">
                  <c:v>-0.13</c:v>
                </c:pt>
                <c:pt idx="444">
                  <c:v>-0.17</c:v>
                </c:pt>
                <c:pt idx="445">
                  <c:v>-0.52</c:v>
                </c:pt>
                <c:pt idx="446">
                  <c:v>-0.74</c:v>
                </c:pt>
                <c:pt idx="447">
                  <c:v>-0.78</c:v>
                </c:pt>
                <c:pt idx="448">
                  <c:v>-0.73</c:v>
                </c:pt>
                <c:pt idx="449">
                  <c:v>-0.64</c:v>
                </c:pt>
                <c:pt idx="450">
                  <c:v>-0.55000000000000004</c:v>
                </c:pt>
                <c:pt idx="451">
                  <c:v>-0.51</c:v>
                </c:pt>
                <c:pt idx="452">
                  <c:v>-0.51</c:v>
                </c:pt>
                <c:pt idx="453">
                  <c:v>-0.49</c:v>
                </c:pt>
                <c:pt idx="454">
                  <c:v>-0.43</c:v>
                </c:pt>
                <c:pt idx="455">
                  <c:v>-0.36</c:v>
                </c:pt>
                <c:pt idx="456">
                  <c:v>-0.31</c:v>
                </c:pt>
                <c:pt idx="457">
                  <c:v>-0.36</c:v>
                </c:pt>
                <c:pt idx="458">
                  <c:v>-0.43</c:v>
                </c:pt>
                <c:pt idx="459">
                  <c:v>-0.37</c:v>
                </c:pt>
                <c:pt idx="460">
                  <c:v>-0.16</c:v>
                </c:pt>
                <c:pt idx="461">
                  <c:v>-0.13</c:v>
                </c:pt>
                <c:pt idx="462">
                  <c:v>-0.3</c:v>
                </c:pt>
                <c:pt idx="463">
                  <c:v>-0.26</c:v>
                </c:pt>
                <c:pt idx="464">
                  <c:v>-0.11</c:v>
                </c:pt>
                <c:pt idx="465">
                  <c:v>-0.02</c:v>
                </c:pt>
                <c:pt idx="466">
                  <c:v>-0.03</c:v>
                </c:pt>
                <c:pt idx="467">
                  <c:v>0.02</c:v>
                </c:pt>
                <c:pt idx="468">
                  <c:v>0.27</c:v>
                </c:pt>
                <c:pt idx="469">
                  <c:v>0.51</c:v>
                </c:pt>
                <c:pt idx="470">
                  <c:v>0.44</c:v>
                </c:pt>
                <c:pt idx="471">
                  <c:v>-0.05</c:v>
                </c:pt>
                <c:pt idx="472">
                  <c:v>-0.32</c:v>
                </c:pt>
                <c:pt idx="473">
                  <c:v>-0.14000000000000001</c:v>
                </c:pt>
                <c:pt idx="474">
                  <c:v>-7.0000000000000007E-2</c:v>
                </c:pt>
                <c:pt idx="475">
                  <c:v>0.1</c:v>
                </c:pt>
                <c:pt idx="476">
                  <c:v>0.15</c:v>
                </c:pt>
                <c:pt idx="477">
                  <c:v>0.11</c:v>
                </c:pt>
                <c:pt idx="478">
                  <c:v>0.1</c:v>
                </c:pt>
                <c:pt idx="479">
                  <c:v>-7.0000000000000007E-2</c:v>
                </c:pt>
                <c:pt idx="480">
                  <c:v>-0.18</c:v>
                </c:pt>
                <c:pt idx="481">
                  <c:v>-0.13</c:v>
                </c:pt>
                <c:pt idx="482">
                  <c:v>-0.16</c:v>
                </c:pt>
                <c:pt idx="483">
                  <c:v>-0.2</c:v>
                </c:pt>
                <c:pt idx="484">
                  <c:v>-0.23</c:v>
                </c:pt>
                <c:pt idx="485">
                  <c:v>-0.36</c:v>
                </c:pt>
                <c:pt idx="486">
                  <c:v>-0.39</c:v>
                </c:pt>
                <c:pt idx="487">
                  <c:v>-0.41</c:v>
                </c:pt>
                <c:pt idx="488">
                  <c:v>-0.45</c:v>
                </c:pt>
                <c:pt idx="489">
                  <c:v>-0.51</c:v>
                </c:pt>
                <c:pt idx="490">
                  <c:v>-0.6</c:v>
                </c:pt>
                <c:pt idx="491">
                  <c:v>-0.67</c:v>
                </c:pt>
                <c:pt idx="492">
                  <c:v>-0.65</c:v>
                </c:pt>
                <c:pt idx="493">
                  <c:v>-0.56999999999999995</c:v>
                </c:pt>
                <c:pt idx="494">
                  <c:v>-0.5</c:v>
                </c:pt>
                <c:pt idx="495">
                  <c:v>-0.63</c:v>
                </c:pt>
                <c:pt idx="496">
                  <c:v>-0.97</c:v>
                </c:pt>
                <c:pt idx="497">
                  <c:v>-1.24</c:v>
                </c:pt>
                <c:pt idx="498">
                  <c:v>-1.34</c:v>
                </c:pt>
                <c:pt idx="499">
                  <c:v>-1.35</c:v>
                </c:pt>
                <c:pt idx="500">
                  <c:v>-1.51</c:v>
                </c:pt>
                <c:pt idx="501">
                  <c:v>-1.28</c:v>
                </c:pt>
                <c:pt idx="502">
                  <c:v>-0.7</c:v>
                </c:pt>
                <c:pt idx="503">
                  <c:v>-0.18</c:v>
                </c:pt>
                <c:pt idx="504">
                  <c:v>-0.23</c:v>
                </c:pt>
                <c:pt idx="505">
                  <c:v>-0.91</c:v>
                </c:pt>
                <c:pt idx="506">
                  <c:v>-1.7</c:v>
                </c:pt>
                <c:pt idx="507">
                  <c:v>-2.12</c:v>
                </c:pt>
                <c:pt idx="508">
                  <c:v>-2.0099999999999998</c:v>
                </c:pt>
                <c:pt idx="509">
                  <c:v>-1.92</c:v>
                </c:pt>
                <c:pt idx="510">
                  <c:v>-1.79</c:v>
                </c:pt>
                <c:pt idx="511">
                  <c:v>-1.73</c:v>
                </c:pt>
                <c:pt idx="512">
                  <c:v>-1.73</c:v>
                </c:pt>
                <c:pt idx="513">
                  <c:v>-1.74</c:v>
                </c:pt>
                <c:pt idx="514">
                  <c:v>-1.76</c:v>
                </c:pt>
                <c:pt idx="515">
                  <c:v>-1.81</c:v>
                </c:pt>
                <c:pt idx="516">
                  <c:v>-1.9</c:v>
                </c:pt>
                <c:pt idx="517">
                  <c:v>-2.0099999999999998</c:v>
                </c:pt>
                <c:pt idx="518">
                  <c:v>-2.13</c:v>
                </c:pt>
                <c:pt idx="519">
                  <c:v>-2.25</c:v>
                </c:pt>
                <c:pt idx="520">
                  <c:v>-2.37</c:v>
                </c:pt>
                <c:pt idx="521">
                  <c:v>-2.48</c:v>
                </c:pt>
                <c:pt idx="522">
                  <c:v>-2.59</c:v>
                </c:pt>
                <c:pt idx="523">
                  <c:v>-2.8</c:v>
                </c:pt>
                <c:pt idx="524">
                  <c:v>-3.11</c:v>
                </c:pt>
                <c:pt idx="525">
                  <c:v>-3.27</c:v>
                </c:pt>
                <c:pt idx="526">
                  <c:v>-3.07</c:v>
                </c:pt>
                <c:pt idx="527">
                  <c:v>-2.8</c:v>
                </c:pt>
                <c:pt idx="528">
                  <c:v>-3.06</c:v>
                </c:pt>
                <c:pt idx="529">
                  <c:v>-3.6</c:v>
                </c:pt>
                <c:pt idx="530">
                  <c:v>-3.92</c:v>
                </c:pt>
                <c:pt idx="531">
                  <c:v>-4.0599999999999996</c:v>
                </c:pt>
                <c:pt idx="532">
                  <c:v>-4.1399999999999997</c:v>
                </c:pt>
                <c:pt idx="533">
                  <c:v>-4.2</c:v>
                </c:pt>
                <c:pt idx="534">
                  <c:v>-4.34</c:v>
                </c:pt>
                <c:pt idx="535">
                  <c:v>-4.4800000000000004</c:v>
                </c:pt>
                <c:pt idx="536">
                  <c:v>-4.57</c:v>
                </c:pt>
                <c:pt idx="537">
                  <c:v>-4.67</c:v>
                </c:pt>
                <c:pt idx="538">
                  <c:v>-4.7699999999999996</c:v>
                </c:pt>
                <c:pt idx="539">
                  <c:v>-4.9000000000000004</c:v>
                </c:pt>
                <c:pt idx="540">
                  <c:v>-5.09</c:v>
                </c:pt>
                <c:pt idx="541">
                  <c:v>-5.23</c:v>
                </c:pt>
                <c:pt idx="542">
                  <c:v>-5.32</c:v>
                </c:pt>
                <c:pt idx="543">
                  <c:v>-5.46</c:v>
                </c:pt>
                <c:pt idx="544">
                  <c:v>-5.61</c:v>
                </c:pt>
                <c:pt idx="545">
                  <c:v>-5.77</c:v>
                </c:pt>
                <c:pt idx="546">
                  <c:v>-5.93</c:v>
                </c:pt>
                <c:pt idx="547">
                  <c:v>-6.08</c:v>
                </c:pt>
                <c:pt idx="548">
                  <c:v>-6.21</c:v>
                </c:pt>
                <c:pt idx="549">
                  <c:v>-6.33</c:v>
                </c:pt>
                <c:pt idx="550">
                  <c:v>-6.44</c:v>
                </c:pt>
                <c:pt idx="551">
                  <c:v>-6.55</c:v>
                </c:pt>
                <c:pt idx="552">
                  <c:v>-6.67</c:v>
                </c:pt>
                <c:pt idx="553">
                  <c:v>-6.82</c:v>
                </c:pt>
                <c:pt idx="554">
                  <c:v>-6.99</c:v>
                </c:pt>
                <c:pt idx="555">
                  <c:v>-7.06</c:v>
                </c:pt>
                <c:pt idx="556">
                  <c:v>-7.02</c:v>
                </c:pt>
                <c:pt idx="557">
                  <c:v>-6.94</c:v>
                </c:pt>
                <c:pt idx="558">
                  <c:v>-7.01</c:v>
                </c:pt>
                <c:pt idx="559">
                  <c:v>-7.03</c:v>
                </c:pt>
                <c:pt idx="560">
                  <c:v>-6.9</c:v>
                </c:pt>
                <c:pt idx="561">
                  <c:v>-6.81</c:v>
                </c:pt>
                <c:pt idx="562">
                  <c:v>-6.62</c:v>
                </c:pt>
                <c:pt idx="563">
                  <c:v>-6.35</c:v>
                </c:pt>
                <c:pt idx="564">
                  <c:v>-6.06</c:v>
                </c:pt>
                <c:pt idx="565">
                  <c:v>-5.8</c:v>
                </c:pt>
                <c:pt idx="566">
                  <c:v>-5.56</c:v>
                </c:pt>
                <c:pt idx="567">
                  <c:v>-5.36</c:v>
                </c:pt>
                <c:pt idx="568">
                  <c:v>-5.19</c:v>
                </c:pt>
                <c:pt idx="569">
                  <c:v>-4.99</c:v>
                </c:pt>
                <c:pt idx="570">
                  <c:v>-4.75</c:v>
                </c:pt>
                <c:pt idx="571">
                  <c:v>-4.46</c:v>
                </c:pt>
                <c:pt idx="572">
                  <c:v>-4.1500000000000004</c:v>
                </c:pt>
                <c:pt idx="573">
                  <c:v>-3.91</c:v>
                </c:pt>
                <c:pt idx="574">
                  <c:v>-3.85</c:v>
                </c:pt>
                <c:pt idx="575">
                  <c:v>-3.98</c:v>
                </c:pt>
                <c:pt idx="576">
                  <c:v>-4.0999999999999996</c:v>
                </c:pt>
                <c:pt idx="577">
                  <c:v>-4.0999999999999996</c:v>
                </c:pt>
                <c:pt idx="578">
                  <c:v>-4.0199999999999996</c:v>
                </c:pt>
                <c:pt idx="579">
                  <c:v>-3.82</c:v>
                </c:pt>
                <c:pt idx="580">
                  <c:v>-3.47</c:v>
                </c:pt>
                <c:pt idx="581">
                  <c:v>-3.01</c:v>
                </c:pt>
                <c:pt idx="582">
                  <c:v>-2.5099999999999998</c:v>
                </c:pt>
                <c:pt idx="583">
                  <c:v>-1.96</c:v>
                </c:pt>
                <c:pt idx="584">
                  <c:v>-1.58</c:v>
                </c:pt>
                <c:pt idx="585">
                  <c:v>-1.71</c:v>
                </c:pt>
                <c:pt idx="586">
                  <c:v>-2.25</c:v>
                </c:pt>
                <c:pt idx="587">
                  <c:v>-2.5499999999999998</c:v>
                </c:pt>
                <c:pt idx="588">
                  <c:v>-2.38</c:v>
                </c:pt>
                <c:pt idx="589">
                  <c:v>-2.21</c:v>
                </c:pt>
                <c:pt idx="590">
                  <c:v>-2.25</c:v>
                </c:pt>
                <c:pt idx="591">
                  <c:v>-2.2799999999999998</c:v>
                </c:pt>
                <c:pt idx="592">
                  <c:v>-2.21</c:v>
                </c:pt>
                <c:pt idx="593">
                  <c:v>-2.14</c:v>
                </c:pt>
                <c:pt idx="594">
                  <c:v>-2.0499999999999998</c:v>
                </c:pt>
                <c:pt idx="595">
                  <c:v>-1.89</c:v>
                </c:pt>
                <c:pt idx="596">
                  <c:v>-1.67</c:v>
                </c:pt>
                <c:pt idx="597">
                  <c:v>-1.54</c:v>
                </c:pt>
                <c:pt idx="598">
                  <c:v>-1.53</c:v>
                </c:pt>
                <c:pt idx="599">
                  <c:v>-1.52</c:v>
                </c:pt>
                <c:pt idx="600">
                  <c:v>-1.5</c:v>
                </c:pt>
                <c:pt idx="601">
                  <c:v>-1.46</c:v>
                </c:pt>
                <c:pt idx="602">
                  <c:v>-1.43</c:v>
                </c:pt>
                <c:pt idx="603">
                  <c:v>-1.41</c:v>
                </c:pt>
                <c:pt idx="604">
                  <c:v>-1.45</c:v>
                </c:pt>
                <c:pt idx="605">
                  <c:v>-1.51</c:v>
                </c:pt>
                <c:pt idx="606">
                  <c:v>-1.52</c:v>
                </c:pt>
                <c:pt idx="607">
                  <c:v>-1.39</c:v>
                </c:pt>
                <c:pt idx="608">
                  <c:v>-1.3</c:v>
                </c:pt>
                <c:pt idx="609">
                  <c:v>-1.28</c:v>
                </c:pt>
                <c:pt idx="610">
                  <c:v>-1.26</c:v>
                </c:pt>
                <c:pt idx="611">
                  <c:v>-1.39</c:v>
                </c:pt>
                <c:pt idx="612">
                  <c:v>-1.53</c:v>
                </c:pt>
                <c:pt idx="613">
                  <c:v>-1.51</c:v>
                </c:pt>
                <c:pt idx="614">
                  <c:v>-1.41</c:v>
                </c:pt>
                <c:pt idx="615">
                  <c:v>-1.39</c:v>
                </c:pt>
                <c:pt idx="616">
                  <c:v>-1.37</c:v>
                </c:pt>
                <c:pt idx="617">
                  <c:v>-1.36</c:v>
                </c:pt>
                <c:pt idx="618">
                  <c:v>-1.36</c:v>
                </c:pt>
                <c:pt idx="619">
                  <c:v>-1.38</c:v>
                </c:pt>
                <c:pt idx="620">
                  <c:v>-1.41</c:v>
                </c:pt>
                <c:pt idx="621">
                  <c:v>-1.45</c:v>
                </c:pt>
                <c:pt idx="622">
                  <c:v>-1.48</c:v>
                </c:pt>
                <c:pt idx="623">
                  <c:v>-1.48</c:v>
                </c:pt>
                <c:pt idx="624">
                  <c:v>-1.46</c:v>
                </c:pt>
                <c:pt idx="625">
                  <c:v>-1.43</c:v>
                </c:pt>
                <c:pt idx="626">
                  <c:v>-1.48</c:v>
                </c:pt>
                <c:pt idx="627">
                  <c:v>-1.54</c:v>
                </c:pt>
                <c:pt idx="628">
                  <c:v>-1.55</c:v>
                </c:pt>
                <c:pt idx="629">
                  <c:v>-1.45</c:v>
                </c:pt>
                <c:pt idx="630">
                  <c:v>-1.4</c:v>
                </c:pt>
                <c:pt idx="631">
                  <c:v>-1.49</c:v>
                </c:pt>
                <c:pt idx="632">
                  <c:v>-1.58</c:v>
                </c:pt>
                <c:pt idx="633">
                  <c:v>-1.7</c:v>
                </c:pt>
                <c:pt idx="634">
                  <c:v>-1.67</c:v>
                </c:pt>
                <c:pt idx="635">
                  <c:v>-1.53</c:v>
                </c:pt>
                <c:pt idx="636">
                  <c:v>-1.39</c:v>
                </c:pt>
                <c:pt idx="637">
                  <c:v>-1.45</c:v>
                </c:pt>
                <c:pt idx="638">
                  <c:v>-1.57</c:v>
                </c:pt>
                <c:pt idx="639">
                  <c:v>-1.72</c:v>
                </c:pt>
                <c:pt idx="640">
                  <c:v>-1.89</c:v>
                </c:pt>
                <c:pt idx="641">
                  <c:v>-1.79</c:v>
                </c:pt>
                <c:pt idx="642">
                  <c:v>-1.46</c:v>
                </c:pt>
                <c:pt idx="643">
                  <c:v>-1.39</c:v>
                </c:pt>
                <c:pt idx="644">
                  <c:v>-1.7</c:v>
                </c:pt>
                <c:pt idx="645">
                  <c:v>-1.9</c:v>
                </c:pt>
                <c:pt idx="646">
                  <c:v>-1.86</c:v>
                </c:pt>
                <c:pt idx="647">
                  <c:v>-1.61</c:v>
                </c:pt>
                <c:pt idx="648">
                  <c:v>-1.42</c:v>
                </c:pt>
                <c:pt idx="649">
                  <c:v>-1.4</c:v>
                </c:pt>
                <c:pt idx="650">
                  <c:v>-1.52</c:v>
                </c:pt>
                <c:pt idx="651">
                  <c:v>-1.71</c:v>
                </c:pt>
                <c:pt idx="652">
                  <c:v>-1.84</c:v>
                </c:pt>
                <c:pt idx="653">
                  <c:v>-1.73</c:v>
                </c:pt>
                <c:pt idx="654">
                  <c:v>-1.62</c:v>
                </c:pt>
                <c:pt idx="655">
                  <c:v>-1.63</c:v>
                </c:pt>
                <c:pt idx="656">
                  <c:v>-1.52</c:v>
                </c:pt>
                <c:pt idx="657">
                  <c:v>-1.41</c:v>
                </c:pt>
                <c:pt idx="658">
                  <c:v>-1.43</c:v>
                </c:pt>
                <c:pt idx="659">
                  <c:v>-1.53</c:v>
                </c:pt>
                <c:pt idx="660">
                  <c:v>-1.54</c:v>
                </c:pt>
                <c:pt idx="661">
                  <c:v>-1.5</c:v>
                </c:pt>
                <c:pt idx="662">
                  <c:v>-1.41</c:v>
                </c:pt>
                <c:pt idx="663">
                  <c:v>-1.41</c:v>
                </c:pt>
                <c:pt idx="664">
                  <c:v>-1.42</c:v>
                </c:pt>
                <c:pt idx="665">
                  <c:v>-1.39</c:v>
                </c:pt>
                <c:pt idx="666">
                  <c:v>-1.38</c:v>
                </c:pt>
                <c:pt idx="667">
                  <c:v>-1.38</c:v>
                </c:pt>
                <c:pt idx="668">
                  <c:v>-1.35</c:v>
                </c:pt>
                <c:pt idx="669">
                  <c:v>-1.36</c:v>
                </c:pt>
                <c:pt idx="670">
                  <c:v>-1.36</c:v>
                </c:pt>
                <c:pt idx="671">
                  <c:v>-1.28</c:v>
                </c:pt>
                <c:pt idx="672">
                  <c:v>-1.24</c:v>
                </c:pt>
                <c:pt idx="673">
                  <c:v>-1.1399999999999999</c:v>
                </c:pt>
                <c:pt idx="674">
                  <c:v>-1.1200000000000001</c:v>
                </c:pt>
                <c:pt idx="675">
                  <c:v>-1.1499999999999999</c:v>
                </c:pt>
                <c:pt idx="676">
                  <c:v>-1.1299999999999999</c:v>
                </c:pt>
                <c:pt idx="677">
                  <c:v>-1.1000000000000001</c:v>
                </c:pt>
                <c:pt idx="678">
                  <c:v>-1.07</c:v>
                </c:pt>
                <c:pt idx="679">
                  <c:v>-1.05</c:v>
                </c:pt>
                <c:pt idx="680">
                  <c:v>-1.02</c:v>
                </c:pt>
                <c:pt idx="681">
                  <c:v>-1</c:v>
                </c:pt>
                <c:pt idx="682">
                  <c:v>-0.97</c:v>
                </c:pt>
                <c:pt idx="683">
                  <c:v>-0.94</c:v>
                </c:pt>
                <c:pt idx="684">
                  <c:v>-0.92</c:v>
                </c:pt>
                <c:pt idx="685">
                  <c:v>-0.89</c:v>
                </c:pt>
                <c:pt idx="686">
                  <c:v>-0.87</c:v>
                </c:pt>
                <c:pt idx="687">
                  <c:v>-0.84</c:v>
                </c:pt>
                <c:pt idx="688">
                  <c:v>-0.82</c:v>
                </c:pt>
                <c:pt idx="689">
                  <c:v>-0.8</c:v>
                </c:pt>
                <c:pt idx="690">
                  <c:v>-0.77</c:v>
                </c:pt>
                <c:pt idx="691">
                  <c:v>-0.74</c:v>
                </c:pt>
                <c:pt idx="692">
                  <c:v>-0.72</c:v>
                </c:pt>
                <c:pt idx="693">
                  <c:v>-0.69</c:v>
                </c:pt>
                <c:pt idx="694">
                  <c:v>-0.65</c:v>
                </c:pt>
                <c:pt idx="695">
                  <c:v>-0.63</c:v>
                </c:pt>
                <c:pt idx="696">
                  <c:v>-0.65</c:v>
                </c:pt>
                <c:pt idx="697">
                  <c:v>-0.61</c:v>
                </c:pt>
                <c:pt idx="698">
                  <c:v>-0.54</c:v>
                </c:pt>
                <c:pt idx="699">
                  <c:v>-0.51</c:v>
                </c:pt>
                <c:pt idx="700">
                  <c:v>-0.49</c:v>
                </c:pt>
                <c:pt idx="701">
                  <c:v>-0.47</c:v>
                </c:pt>
                <c:pt idx="702">
                  <c:v>-0.45</c:v>
                </c:pt>
                <c:pt idx="703">
                  <c:v>-0.43</c:v>
                </c:pt>
                <c:pt idx="704">
                  <c:v>-0.42</c:v>
                </c:pt>
                <c:pt idx="705">
                  <c:v>-0.39</c:v>
                </c:pt>
                <c:pt idx="706">
                  <c:v>-0.36</c:v>
                </c:pt>
                <c:pt idx="707">
                  <c:v>-0.33</c:v>
                </c:pt>
                <c:pt idx="708">
                  <c:v>-0.28999999999999998</c:v>
                </c:pt>
                <c:pt idx="709">
                  <c:v>-0.27</c:v>
                </c:pt>
                <c:pt idx="710">
                  <c:v>-0.25</c:v>
                </c:pt>
                <c:pt idx="711">
                  <c:v>-0.23</c:v>
                </c:pt>
                <c:pt idx="712">
                  <c:v>-0.2</c:v>
                </c:pt>
                <c:pt idx="713">
                  <c:v>-0.19</c:v>
                </c:pt>
                <c:pt idx="714">
                  <c:v>-0.28999999999999998</c:v>
                </c:pt>
                <c:pt idx="715">
                  <c:v>-0.76</c:v>
                </c:pt>
                <c:pt idx="716">
                  <c:v>-0.09</c:v>
                </c:pt>
                <c:pt idx="717">
                  <c:v>-0.06</c:v>
                </c:pt>
                <c:pt idx="718">
                  <c:v>-0.03</c:v>
                </c:pt>
                <c:pt idx="719">
                  <c:v>0</c:v>
                </c:pt>
              </c:numCache>
            </c:numRef>
          </c:yVal>
          <c:smooth val="1"/>
          <c:extLst>
            <c:ext xmlns:c16="http://schemas.microsoft.com/office/drawing/2014/chart" uri="{C3380CC4-5D6E-409C-BE32-E72D297353CC}">
              <c16:uniqueId val="{00000006-9641-433B-AD4C-CAE3466B5F3B}"/>
            </c:ext>
          </c:extLst>
        </c:ser>
        <c:dLbls>
          <c:showLegendKey val="0"/>
          <c:showVal val="0"/>
          <c:showCatName val="0"/>
          <c:showSerName val="0"/>
          <c:showPercent val="0"/>
          <c:showBubbleSize val="0"/>
        </c:dLbls>
        <c:axId val="468448144"/>
        <c:axId val="468450112"/>
      </c:scatterChart>
      <c:valAx>
        <c:axId val="468448144"/>
        <c:scaling>
          <c:orientation val="minMax"/>
          <c:max val="45"/>
          <c:min val="-45"/>
        </c:scaling>
        <c:delete val="0"/>
        <c:axPos val="b"/>
        <c:majorGridlines>
          <c:spPr>
            <a:ln w="9525" cap="flat" cmpd="sng" algn="ctr">
              <a:noFill/>
              <a:round/>
            </a:ln>
            <a:effectLst/>
          </c:spPr>
        </c:majorGridlines>
        <c:title>
          <c:tx>
            <c:rich>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r>
                  <a:rPr lang="en-IN" sz="1400" b="1"/>
                  <a:t>CRANK</a:t>
                </a:r>
                <a:r>
                  <a:rPr lang="en-IN" sz="1400" b="1" baseline="0"/>
                  <a:t> ANGLE (deg)</a:t>
                </a:r>
                <a:endParaRPr lang="en-IN" sz="1400" b="1"/>
              </a:p>
            </c:rich>
          </c:tx>
          <c:layout>
            <c:manualLayout>
              <c:xMode val="edge"/>
              <c:yMode val="edge"/>
              <c:x val="0.38446281424124312"/>
              <c:y val="0.89689014112852505"/>
            </c:manualLayout>
          </c:layout>
          <c:overlay val="0"/>
          <c:spPr>
            <a:noFill/>
            <a:ln>
              <a:noFill/>
            </a:ln>
            <a:effectLst/>
          </c:spPr>
        </c:title>
        <c:numFmt formatCode="General" sourceLinked="1"/>
        <c:majorTickMark val="none"/>
        <c:minorTickMark val="none"/>
        <c:tickLblPos val="nextTo"/>
        <c:spPr>
          <a:noFill/>
          <a:ln w="6350" cap="flat" cmpd="sng" algn="ctr">
            <a:solidFill>
              <a:schemeClr val="dk1"/>
            </a:solidFill>
            <a:prstDash val="solid"/>
            <a:miter lim="800000"/>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468450112"/>
        <c:crosses val="autoZero"/>
        <c:crossBetween val="midCat"/>
      </c:valAx>
      <c:valAx>
        <c:axId val="468450112"/>
        <c:scaling>
          <c:orientation val="minMax"/>
          <c:min val="-1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r>
                  <a:rPr lang="en-IN" sz="1400" b="1"/>
                  <a:t>HEAT</a:t>
                </a:r>
                <a:r>
                  <a:rPr lang="en-IN" sz="1400" b="1" baseline="0"/>
                  <a:t> RELEASE RATE(J)</a:t>
                </a:r>
                <a:endParaRPr lang="en-IN" sz="1400" b="1"/>
              </a:p>
            </c:rich>
          </c:tx>
          <c:layout>
            <c:manualLayout>
              <c:xMode val="edge"/>
              <c:yMode val="edge"/>
              <c:x val="1.6818028927009752E-2"/>
              <c:y val="0.26840495859020524"/>
            </c:manualLayout>
          </c:layout>
          <c:overlay val="0"/>
          <c:spPr>
            <a:noFill/>
            <a:ln>
              <a:noFill/>
            </a:ln>
            <a:effectLst/>
          </c:spPr>
        </c:title>
        <c:numFmt formatCode="General" sourceLinked="1"/>
        <c:majorTickMark val="none"/>
        <c:minorTickMark val="none"/>
        <c:tickLblPos val="low"/>
        <c:spPr>
          <a:noFill/>
          <a:ln w="6350" cap="flat" cmpd="sng" algn="ctr">
            <a:solidFill>
              <a:schemeClr val="dk1"/>
            </a:solidFill>
            <a:prstDash val="solid"/>
            <a:miter lim="800000"/>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468448144"/>
        <c:crosses val="autoZero"/>
        <c:crossBetween val="midCat"/>
      </c:valAx>
      <c:spPr>
        <a:noFill/>
        <a:ln>
          <a:noFill/>
        </a:ln>
        <a:effectLst/>
      </c:spPr>
    </c:plotArea>
    <c:legend>
      <c:legendPos val="r"/>
      <c:layout>
        <c:manualLayout>
          <c:xMode val="edge"/>
          <c:yMode val="edge"/>
          <c:x val="0.82668498371229071"/>
          <c:y val="0.20423523667420801"/>
          <c:w val="0.1688538349562986"/>
          <c:h val="0.57278412507266929"/>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IN"/>
              <a:t>CO Vs LOAD</a:t>
            </a:r>
          </a:p>
        </c:rich>
      </c:tx>
      <c:layout>
        <c:manualLayout>
          <c:xMode val="edge"/>
          <c:yMode val="edge"/>
          <c:x val="0.39598445396241244"/>
          <c:y val="3.9318479685452164E-2"/>
        </c:manualLayout>
      </c:layout>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859859096560297"/>
          <c:y val="0.1527515711912158"/>
          <c:w val="0.68319256084739621"/>
          <c:h val="0.64630726205095923"/>
        </c:manualLayout>
      </c:layout>
      <c:scatterChart>
        <c:scatterStyle val="smoothMarker"/>
        <c:varyColors val="0"/>
        <c:ser>
          <c:idx val="0"/>
          <c:order val="0"/>
          <c:tx>
            <c:strRef>
              <c:f>Sheet1!$D$6</c:f>
              <c:strCache>
                <c:ptCount val="1"/>
                <c:pt idx="0">
                  <c:v>D80T20</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xVal>
            <c:numRef>
              <c:f>Sheet1!$B$8:$B$12</c:f>
              <c:numCache>
                <c:formatCode>General</c:formatCode>
                <c:ptCount val="5"/>
                <c:pt idx="0">
                  <c:v>0</c:v>
                </c:pt>
                <c:pt idx="1">
                  <c:v>25</c:v>
                </c:pt>
                <c:pt idx="2">
                  <c:v>50</c:v>
                </c:pt>
                <c:pt idx="3">
                  <c:v>75</c:v>
                </c:pt>
                <c:pt idx="4">
                  <c:v>100</c:v>
                </c:pt>
              </c:numCache>
            </c:numRef>
          </c:xVal>
          <c:yVal>
            <c:numRef>
              <c:f>Sheet1!$D$8:$D$12</c:f>
              <c:numCache>
                <c:formatCode>General</c:formatCode>
                <c:ptCount val="5"/>
                <c:pt idx="0">
                  <c:v>6.5000000000000002E-2</c:v>
                </c:pt>
                <c:pt idx="1">
                  <c:v>5.0999999999999997E-2</c:v>
                </c:pt>
                <c:pt idx="2">
                  <c:v>4.7E-2</c:v>
                </c:pt>
                <c:pt idx="3">
                  <c:v>4.7E-2</c:v>
                </c:pt>
                <c:pt idx="4">
                  <c:v>0.155</c:v>
                </c:pt>
              </c:numCache>
            </c:numRef>
          </c:yVal>
          <c:smooth val="1"/>
          <c:extLst>
            <c:ext xmlns:c16="http://schemas.microsoft.com/office/drawing/2014/chart" uri="{C3380CC4-5D6E-409C-BE32-E72D297353CC}">
              <c16:uniqueId val="{00000000-0DEF-4D23-B8F1-DFD40A1CD06D}"/>
            </c:ext>
          </c:extLst>
        </c:ser>
        <c:ser>
          <c:idx val="1"/>
          <c:order val="1"/>
          <c:tx>
            <c:strRef>
              <c:f>Sheet1!$E$6</c:f>
              <c:strCache>
                <c:ptCount val="1"/>
                <c:pt idx="0">
                  <c:v>D70T30</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xVal>
            <c:numRef>
              <c:f>Sheet1!$B$8:$B$12</c:f>
              <c:numCache>
                <c:formatCode>General</c:formatCode>
                <c:ptCount val="5"/>
                <c:pt idx="0">
                  <c:v>0</c:v>
                </c:pt>
                <c:pt idx="1">
                  <c:v>25</c:v>
                </c:pt>
                <c:pt idx="2">
                  <c:v>50</c:v>
                </c:pt>
                <c:pt idx="3">
                  <c:v>75</c:v>
                </c:pt>
                <c:pt idx="4">
                  <c:v>100</c:v>
                </c:pt>
              </c:numCache>
            </c:numRef>
          </c:xVal>
          <c:yVal>
            <c:numRef>
              <c:f>Sheet1!$E$8:$E$12</c:f>
              <c:numCache>
                <c:formatCode>General</c:formatCode>
                <c:ptCount val="5"/>
                <c:pt idx="0">
                  <c:v>8.3000000000000004E-2</c:v>
                </c:pt>
                <c:pt idx="1">
                  <c:v>6.6000000000000003E-2</c:v>
                </c:pt>
                <c:pt idx="2">
                  <c:v>4.1000000000000002E-2</c:v>
                </c:pt>
                <c:pt idx="3">
                  <c:v>3.9E-2</c:v>
                </c:pt>
                <c:pt idx="4">
                  <c:v>0.27600000000000002</c:v>
                </c:pt>
              </c:numCache>
            </c:numRef>
          </c:yVal>
          <c:smooth val="1"/>
          <c:extLst>
            <c:ext xmlns:c16="http://schemas.microsoft.com/office/drawing/2014/chart" uri="{C3380CC4-5D6E-409C-BE32-E72D297353CC}">
              <c16:uniqueId val="{00000001-0DEF-4D23-B8F1-DFD40A1CD06D}"/>
            </c:ext>
          </c:extLst>
        </c:ser>
        <c:ser>
          <c:idx val="2"/>
          <c:order val="2"/>
          <c:tx>
            <c:strRef>
              <c:f>Sheet1!$F$6</c:f>
              <c:strCache>
                <c:ptCount val="1"/>
                <c:pt idx="0">
                  <c:v>D60T40</c:v>
                </c:pt>
              </c:strCache>
            </c:strRef>
          </c:tx>
          <c:spPr>
            <a:ln w="22225" cap="rnd">
              <a:solidFill>
                <a:srgbClr val="FF0000"/>
              </a:solidFill>
              <a:round/>
            </a:ln>
            <a:effectLst/>
          </c:spPr>
          <c:marker>
            <c:symbol val="triangle"/>
            <c:size val="6"/>
            <c:spPr>
              <a:solidFill>
                <a:srgbClr val="FF0000"/>
              </a:solidFill>
              <a:ln w="9525">
                <a:solidFill>
                  <a:srgbClr val="FF0000"/>
                </a:solidFill>
                <a:round/>
              </a:ln>
              <a:effectLst/>
            </c:spPr>
          </c:marker>
          <c:xVal>
            <c:numRef>
              <c:f>Sheet1!$B$8:$B$12</c:f>
              <c:numCache>
                <c:formatCode>General</c:formatCode>
                <c:ptCount val="5"/>
                <c:pt idx="0">
                  <c:v>0</c:v>
                </c:pt>
                <c:pt idx="1">
                  <c:v>25</c:v>
                </c:pt>
                <c:pt idx="2">
                  <c:v>50</c:v>
                </c:pt>
                <c:pt idx="3">
                  <c:v>75</c:v>
                </c:pt>
                <c:pt idx="4">
                  <c:v>100</c:v>
                </c:pt>
              </c:numCache>
            </c:numRef>
          </c:xVal>
          <c:yVal>
            <c:numRef>
              <c:f>Sheet1!$F$8:$F$12</c:f>
              <c:numCache>
                <c:formatCode>General</c:formatCode>
                <c:ptCount val="5"/>
                <c:pt idx="0">
                  <c:v>0.13100000000000001</c:v>
                </c:pt>
                <c:pt idx="1">
                  <c:v>8.1000000000000003E-2</c:v>
                </c:pt>
                <c:pt idx="2">
                  <c:v>6.8000000000000005E-2</c:v>
                </c:pt>
                <c:pt idx="3">
                  <c:v>5.3999999999999999E-2</c:v>
                </c:pt>
                <c:pt idx="4">
                  <c:v>0.215</c:v>
                </c:pt>
              </c:numCache>
            </c:numRef>
          </c:yVal>
          <c:smooth val="1"/>
          <c:extLst>
            <c:ext xmlns:c16="http://schemas.microsoft.com/office/drawing/2014/chart" uri="{C3380CC4-5D6E-409C-BE32-E72D297353CC}">
              <c16:uniqueId val="{00000002-0DEF-4D23-B8F1-DFD40A1CD06D}"/>
            </c:ext>
          </c:extLst>
        </c:ser>
        <c:ser>
          <c:idx val="3"/>
          <c:order val="3"/>
          <c:tx>
            <c:strRef>
              <c:f>Sheet1!$G$6</c:f>
              <c:strCache>
                <c:ptCount val="1"/>
                <c:pt idx="0">
                  <c:v>D50T50</c:v>
                </c:pt>
              </c:strCache>
            </c:strRef>
          </c:tx>
          <c:spPr>
            <a:ln w="22225" cap="rnd">
              <a:solidFill>
                <a:schemeClr val="accent4"/>
              </a:solidFill>
              <a:round/>
            </a:ln>
            <a:effectLst/>
          </c:spPr>
          <c:marker>
            <c:symbol val="x"/>
            <c:size val="6"/>
            <c:spPr>
              <a:noFill/>
              <a:ln w="9525">
                <a:solidFill>
                  <a:schemeClr val="accent4"/>
                </a:solidFill>
                <a:round/>
              </a:ln>
              <a:effectLst/>
            </c:spPr>
          </c:marker>
          <c:xVal>
            <c:numRef>
              <c:f>Sheet1!$B$8:$B$12</c:f>
              <c:numCache>
                <c:formatCode>General</c:formatCode>
                <c:ptCount val="5"/>
                <c:pt idx="0">
                  <c:v>0</c:v>
                </c:pt>
                <c:pt idx="1">
                  <c:v>25</c:v>
                </c:pt>
                <c:pt idx="2">
                  <c:v>50</c:v>
                </c:pt>
                <c:pt idx="3">
                  <c:v>75</c:v>
                </c:pt>
                <c:pt idx="4">
                  <c:v>100</c:v>
                </c:pt>
              </c:numCache>
            </c:numRef>
          </c:xVal>
          <c:yVal>
            <c:numRef>
              <c:f>Sheet1!$G$8:$G$12</c:f>
              <c:numCache>
                <c:formatCode>General</c:formatCode>
                <c:ptCount val="5"/>
                <c:pt idx="0">
                  <c:v>0.14499999999999999</c:v>
                </c:pt>
                <c:pt idx="1">
                  <c:v>9.1999999999999998E-2</c:v>
                </c:pt>
                <c:pt idx="2">
                  <c:v>5.1999999999999998E-2</c:v>
                </c:pt>
                <c:pt idx="3">
                  <c:v>6.0999999999999999E-2</c:v>
                </c:pt>
                <c:pt idx="4">
                  <c:v>0.26700000000000002</c:v>
                </c:pt>
              </c:numCache>
            </c:numRef>
          </c:yVal>
          <c:smooth val="1"/>
          <c:extLst>
            <c:ext xmlns:c16="http://schemas.microsoft.com/office/drawing/2014/chart" uri="{C3380CC4-5D6E-409C-BE32-E72D297353CC}">
              <c16:uniqueId val="{00000003-0DEF-4D23-B8F1-DFD40A1CD06D}"/>
            </c:ext>
          </c:extLst>
        </c:ser>
        <c:ser>
          <c:idx val="4"/>
          <c:order val="4"/>
          <c:tx>
            <c:strRef>
              <c:f>Sheet1!$H$6</c:f>
              <c:strCache>
                <c:ptCount val="1"/>
                <c:pt idx="0">
                  <c:v>DIESEL</c:v>
                </c:pt>
              </c:strCache>
            </c:strRef>
          </c:tx>
          <c:spPr>
            <a:ln w="22225" cap="rnd">
              <a:solidFill>
                <a:schemeClr val="accent5"/>
              </a:solidFill>
              <a:round/>
            </a:ln>
            <a:effectLst/>
          </c:spPr>
          <c:marker>
            <c:symbol val="star"/>
            <c:size val="6"/>
            <c:spPr>
              <a:noFill/>
              <a:ln w="9525">
                <a:solidFill>
                  <a:schemeClr val="accent5"/>
                </a:solidFill>
                <a:round/>
              </a:ln>
              <a:effectLst/>
            </c:spPr>
          </c:marker>
          <c:xVal>
            <c:numRef>
              <c:f>Sheet1!$B$8:$B$12</c:f>
              <c:numCache>
                <c:formatCode>General</c:formatCode>
                <c:ptCount val="5"/>
                <c:pt idx="0">
                  <c:v>0</c:v>
                </c:pt>
                <c:pt idx="1">
                  <c:v>25</c:v>
                </c:pt>
                <c:pt idx="2">
                  <c:v>50</c:v>
                </c:pt>
                <c:pt idx="3">
                  <c:v>75</c:v>
                </c:pt>
                <c:pt idx="4">
                  <c:v>100</c:v>
                </c:pt>
              </c:numCache>
            </c:numRef>
          </c:xVal>
          <c:yVal>
            <c:numRef>
              <c:f>Sheet1!$H$8:$H$12</c:f>
              <c:numCache>
                <c:formatCode>General</c:formatCode>
                <c:ptCount val="5"/>
                <c:pt idx="0">
                  <c:v>3.5999999999999997E-2</c:v>
                </c:pt>
                <c:pt idx="1">
                  <c:v>2.5999999999999999E-2</c:v>
                </c:pt>
                <c:pt idx="2">
                  <c:v>2.7E-2</c:v>
                </c:pt>
                <c:pt idx="3">
                  <c:v>3.4000000000000002E-2</c:v>
                </c:pt>
                <c:pt idx="4">
                  <c:v>0.312</c:v>
                </c:pt>
              </c:numCache>
            </c:numRef>
          </c:yVal>
          <c:smooth val="1"/>
          <c:extLst>
            <c:ext xmlns:c16="http://schemas.microsoft.com/office/drawing/2014/chart" uri="{C3380CC4-5D6E-409C-BE32-E72D297353CC}">
              <c16:uniqueId val="{00000004-0DEF-4D23-B8F1-DFD40A1CD06D}"/>
            </c:ext>
          </c:extLst>
        </c:ser>
        <c:ser>
          <c:idx val="5"/>
          <c:order val="5"/>
          <c:tx>
            <c:strRef>
              <c:f>Sheet1!$I$6</c:f>
              <c:strCache>
                <c:ptCount val="1"/>
                <c:pt idx="0">
                  <c:v>D80T20H2</c:v>
                </c:pt>
              </c:strCache>
            </c:strRef>
          </c:tx>
          <c:spPr>
            <a:ln w="22225" cap="rnd">
              <a:solidFill>
                <a:schemeClr val="accent6"/>
              </a:solidFill>
              <a:round/>
            </a:ln>
            <a:effectLst/>
          </c:spPr>
          <c:marker>
            <c:symbol val="circle"/>
            <c:size val="6"/>
            <c:spPr>
              <a:solidFill>
                <a:schemeClr val="accent6"/>
              </a:solidFill>
              <a:ln w="9525">
                <a:solidFill>
                  <a:schemeClr val="accent6"/>
                </a:solidFill>
                <a:round/>
              </a:ln>
              <a:effectLst/>
            </c:spPr>
          </c:marker>
          <c:xVal>
            <c:numRef>
              <c:f>Sheet1!$B$8:$B$12</c:f>
              <c:numCache>
                <c:formatCode>General</c:formatCode>
                <c:ptCount val="5"/>
                <c:pt idx="0">
                  <c:v>0</c:v>
                </c:pt>
                <c:pt idx="1">
                  <c:v>25</c:v>
                </c:pt>
                <c:pt idx="2">
                  <c:v>50</c:v>
                </c:pt>
                <c:pt idx="3">
                  <c:v>75</c:v>
                </c:pt>
                <c:pt idx="4">
                  <c:v>100</c:v>
                </c:pt>
              </c:numCache>
            </c:numRef>
          </c:xVal>
          <c:yVal>
            <c:numRef>
              <c:f>Sheet1!$I$8:$I$12</c:f>
              <c:numCache>
                <c:formatCode>General</c:formatCode>
                <c:ptCount val="5"/>
                <c:pt idx="0">
                  <c:v>4.7E-2</c:v>
                </c:pt>
                <c:pt idx="1">
                  <c:v>3.4000000000000002E-2</c:v>
                </c:pt>
                <c:pt idx="2">
                  <c:v>2.5000000000000001E-2</c:v>
                </c:pt>
                <c:pt idx="3">
                  <c:v>3.3000000000000002E-2</c:v>
                </c:pt>
                <c:pt idx="4">
                  <c:v>0.191</c:v>
                </c:pt>
              </c:numCache>
            </c:numRef>
          </c:yVal>
          <c:smooth val="1"/>
          <c:extLst>
            <c:ext xmlns:c16="http://schemas.microsoft.com/office/drawing/2014/chart" uri="{C3380CC4-5D6E-409C-BE32-E72D297353CC}">
              <c16:uniqueId val="{00000005-0DEF-4D23-B8F1-DFD40A1CD06D}"/>
            </c:ext>
          </c:extLst>
        </c:ser>
        <c:ser>
          <c:idx val="6"/>
          <c:order val="6"/>
          <c:tx>
            <c:strRef>
              <c:f>Sheet1!$J$6</c:f>
              <c:strCache>
                <c:ptCount val="1"/>
                <c:pt idx="0">
                  <c:v>D70T30H2</c:v>
                </c:pt>
              </c:strCache>
            </c:strRef>
          </c:tx>
          <c:spPr>
            <a:ln w="22225" cap="rnd">
              <a:solidFill>
                <a:srgbClr val="7030A0"/>
              </a:solidFill>
              <a:round/>
            </a:ln>
            <a:effectLst/>
          </c:spPr>
          <c:marker>
            <c:symbol val="plus"/>
            <c:size val="6"/>
            <c:spPr>
              <a:solidFill>
                <a:srgbClr val="7030A0"/>
              </a:solidFill>
              <a:ln w="9525">
                <a:solidFill>
                  <a:srgbClr val="7030A0"/>
                </a:solidFill>
                <a:round/>
              </a:ln>
              <a:effectLst/>
            </c:spPr>
          </c:marker>
          <c:xVal>
            <c:numRef>
              <c:f>Sheet1!$B$8:$B$12</c:f>
              <c:numCache>
                <c:formatCode>General</c:formatCode>
                <c:ptCount val="5"/>
                <c:pt idx="0">
                  <c:v>0</c:v>
                </c:pt>
                <c:pt idx="1">
                  <c:v>25</c:v>
                </c:pt>
                <c:pt idx="2">
                  <c:v>50</c:v>
                </c:pt>
                <c:pt idx="3">
                  <c:v>75</c:v>
                </c:pt>
                <c:pt idx="4">
                  <c:v>100</c:v>
                </c:pt>
              </c:numCache>
            </c:numRef>
          </c:xVal>
          <c:yVal>
            <c:numRef>
              <c:f>Sheet1!$J$8:$J$12</c:f>
              <c:numCache>
                <c:formatCode>General</c:formatCode>
                <c:ptCount val="5"/>
                <c:pt idx="0">
                  <c:v>6.7000000000000004E-2</c:v>
                </c:pt>
                <c:pt idx="1">
                  <c:v>4.1000000000000002E-2</c:v>
                </c:pt>
                <c:pt idx="2">
                  <c:v>0.03</c:v>
                </c:pt>
                <c:pt idx="3">
                  <c:v>3.1E-2</c:v>
                </c:pt>
                <c:pt idx="4">
                  <c:v>0.11</c:v>
                </c:pt>
              </c:numCache>
            </c:numRef>
          </c:yVal>
          <c:smooth val="1"/>
          <c:extLst>
            <c:ext xmlns:c16="http://schemas.microsoft.com/office/drawing/2014/chart" uri="{C3380CC4-5D6E-409C-BE32-E72D297353CC}">
              <c16:uniqueId val="{00000006-0DEF-4D23-B8F1-DFD40A1CD06D}"/>
            </c:ext>
          </c:extLst>
        </c:ser>
        <c:dLbls>
          <c:showLegendKey val="0"/>
          <c:showVal val="0"/>
          <c:showCatName val="0"/>
          <c:showSerName val="0"/>
          <c:showPercent val="0"/>
          <c:showBubbleSize val="0"/>
        </c:dLbls>
        <c:axId val="308396776"/>
        <c:axId val="308399400"/>
      </c:scatterChart>
      <c:valAx>
        <c:axId val="30839677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a:t>LOAD (%)</a:t>
                </a:r>
              </a:p>
            </c:rich>
          </c:tx>
          <c:layout>
            <c:manualLayout>
              <c:xMode val="edge"/>
              <c:yMode val="edge"/>
              <c:x val="0.40350114696980027"/>
              <c:y val="0.88793963254593178"/>
            </c:manualLayout>
          </c:layout>
          <c:overlay val="0"/>
          <c:spPr>
            <a:noFill/>
            <a:ln>
              <a:noFill/>
            </a:ln>
            <a:effectLst/>
          </c:spPr>
          <c:txPr>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cap="all" spc="120" normalizeH="0" baseline="0">
                <a:solidFill>
                  <a:schemeClr val="tx1">
                    <a:lumMod val="65000"/>
                    <a:lumOff val="35000"/>
                  </a:schemeClr>
                </a:solidFill>
                <a:latin typeface="+mn-lt"/>
                <a:ea typeface="+mn-ea"/>
                <a:cs typeface="+mn-cs"/>
              </a:defRPr>
            </a:pPr>
            <a:endParaRPr lang="en-US"/>
          </a:p>
        </c:txPr>
        <c:crossAx val="308399400"/>
        <c:crosses val="autoZero"/>
        <c:crossBetween val="midCat"/>
      </c:valAx>
      <c:valAx>
        <c:axId val="3083994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a:t>CO (%)</a:t>
                </a:r>
              </a:p>
            </c:rich>
          </c:tx>
          <c:layout>
            <c:manualLayout>
              <c:xMode val="edge"/>
              <c:yMode val="edge"/>
              <c:x val="7.5123037679139379E-3"/>
              <c:y val="0.41522254672294401"/>
            </c:manualLayout>
          </c:layout>
          <c:overlay val="0"/>
          <c:spPr>
            <a:noFill/>
            <a:ln>
              <a:noFill/>
            </a:ln>
            <a:effectLst/>
          </c:spPr>
          <c:txPr>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08396776"/>
        <c:crosses val="autoZero"/>
        <c:crossBetween val="midCat"/>
      </c:valAx>
      <c:spPr>
        <a:noFill/>
        <a:ln>
          <a:noFill/>
        </a:ln>
        <a:effectLst/>
      </c:spPr>
    </c:plotArea>
    <c:legend>
      <c:legendPos val="t"/>
      <c:layout>
        <c:manualLayout>
          <c:xMode val="edge"/>
          <c:yMode val="edge"/>
          <c:x val="0.79906953983640683"/>
          <c:y val="0.19427683924830494"/>
          <c:w val="0.19578108961363527"/>
          <c:h val="0.51504738990959464"/>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IN" dirty="0"/>
              <a:t>HC Vs LOAD</a:t>
            </a:r>
          </a:p>
        </c:rich>
      </c:tx>
      <c:layout>
        <c:manualLayout>
          <c:xMode val="edge"/>
          <c:yMode val="edge"/>
          <c:x val="0.39427264409881063"/>
          <c:y val="5.3048952228493595E-2"/>
        </c:manualLayout>
      </c:layout>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3094243786328327"/>
          <c:y val="0.14681947630865003"/>
          <c:w val="0.68334598843031169"/>
          <c:h val="0.66714673732972229"/>
        </c:manualLayout>
      </c:layout>
      <c:scatterChart>
        <c:scatterStyle val="smoothMarker"/>
        <c:varyColors val="0"/>
        <c:ser>
          <c:idx val="0"/>
          <c:order val="0"/>
          <c:tx>
            <c:strRef>
              <c:f>Sheet2!$D$6</c:f>
              <c:strCache>
                <c:ptCount val="1"/>
                <c:pt idx="0">
                  <c:v>D80T20</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xVal>
            <c:numRef>
              <c:f>Sheet2!$B$8:$B$12</c:f>
              <c:numCache>
                <c:formatCode>General</c:formatCode>
                <c:ptCount val="5"/>
                <c:pt idx="0">
                  <c:v>0</c:v>
                </c:pt>
                <c:pt idx="1">
                  <c:v>25</c:v>
                </c:pt>
                <c:pt idx="2">
                  <c:v>50</c:v>
                </c:pt>
                <c:pt idx="3">
                  <c:v>75</c:v>
                </c:pt>
                <c:pt idx="4">
                  <c:v>100</c:v>
                </c:pt>
              </c:numCache>
            </c:numRef>
          </c:xVal>
          <c:yVal>
            <c:numRef>
              <c:f>Sheet2!$D$8:$D$12</c:f>
              <c:numCache>
                <c:formatCode>General</c:formatCode>
                <c:ptCount val="5"/>
                <c:pt idx="0">
                  <c:v>52</c:v>
                </c:pt>
                <c:pt idx="1">
                  <c:v>62</c:v>
                </c:pt>
                <c:pt idx="2">
                  <c:v>63</c:v>
                </c:pt>
                <c:pt idx="3">
                  <c:v>64</c:v>
                </c:pt>
                <c:pt idx="4">
                  <c:v>81</c:v>
                </c:pt>
              </c:numCache>
            </c:numRef>
          </c:yVal>
          <c:smooth val="1"/>
          <c:extLst>
            <c:ext xmlns:c16="http://schemas.microsoft.com/office/drawing/2014/chart" uri="{C3380CC4-5D6E-409C-BE32-E72D297353CC}">
              <c16:uniqueId val="{00000000-51B0-4A23-BFDD-D88DA1AE7938}"/>
            </c:ext>
          </c:extLst>
        </c:ser>
        <c:ser>
          <c:idx val="1"/>
          <c:order val="1"/>
          <c:tx>
            <c:strRef>
              <c:f>Sheet2!$E$6</c:f>
              <c:strCache>
                <c:ptCount val="1"/>
                <c:pt idx="0">
                  <c:v>D70T30</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xVal>
            <c:numRef>
              <c:f>Sheet2!$B$8:$B$12</c:f>
              <c:numCache>
                <c:formatCode>General</c:formatCode>
                <c:ptCount val="5"/>
                <c:pt idx="0">
                  <c:v>0</c:v>
                </c:pt>
                <c:pt idx="1">
                  <c:v>25</c:v>
                </c:pt>
                <c:pt idx="2">
                  <c:v>50</c:v>
                </c:pt>
                <c:pt idx="3">
                  <c:v>75</c:v>
                </c:pt>
                <c:pt idx="4">
                  <c:v>100</c:v>
                </c:pt>
              </c:numCache>
            </c:numRef>
          </c:xVal>
          <c:yVal>
            <c:numRef>
              <c:f>Sheet2!$E$8:$E$12</c:f>
              <c:numCache>
                <c:formatCode>General</c:formatCode>
                <c:ptCount val="5"/>
                <c:pt idx="0">
                  <c:v>53</c:v>
                </c:pt>
                <c:pt idx="1">
                  <c:v>51</c:v>
                </c:pt>
                <c:pt idx="2">
                  <c:v>55</c:v>
                </c:pt>
                <c:pt idx="3">
                  <c:v>60</c:v>
                </c:pt>
                <c:pt idx="4">
                  <c:v>83</c:v>
                </c:pt>
              </c:numCache>
            </c:numRef>
          </c:yVal>
          <c:smooth val="1"/>
          <c:extLst>
            <c:ext xmlns:c16="http://schemas.microsoft.com/office/drawing/2014/chart" uri="{C3380CC4-5D6E-409C-BE32-E72D297353CC}">
              <c16:uniqueId val="{00000001-51B0-4A23-BFDD-D88DA1AE7938}"/>
            </c:ext>
          </c:extLst>
        </c:ser>
        <c:ser>
          <c:idx val="2"/>
          <c:order val="2"/>
          <c:tx>
            <c:strRef>
              <c:f>Sheet2!$F$6</c:f>
              <c:strCache>
                <c:ptCount val="1"/>
                <c:pt idx="0">
                  <c:v>D60T40</c:v>
                </c:pt>
              </c:strCache>
            </c:strRef>
          </c:tx>
          <c:spPr>
            <a:ln w="22225" cap="rnd">
              <a:solidFill>
                <a:srgbClr val="7030A0"/>
              </a:solidFill>
              <a:round/>
            </a:ln>
            <a:effectLst/>
          </c:spPr>
          <c:marker>
            <c:symbol val="triangle"/>
            <c:size val="6"/>
            <c:spPr>
              <a:solidFill>
                <a:srgbClr val="7030A0"/>
              </a:solidFill>
              <a:ln w="9525">
                <a:solidFill>
                  <a:srgbClr val="7030A0"/>
                </a:solidFill>
                <a:round/>
              </a:ln>
              <a:effectLst/>
            </c:spPr>
          </c:marker>
          <c:xVal>
            <c:numRef>
              <c:f>Sheet2!$B$8:$B$12</c:f>
              <c:numCache>
                <c:formatCode>General</c:formatCode>
                <c:ptCount val="5"/>
                <c:pt idx="0">
                  <c:v>0</c:v>
                </c:pt>
                <c:pt idx="1">
                  <c:v>25</c:v>
                </c:pt>
                <c:pt idx="2">
                  <c:v>50</c:v>
                </c:pt>
                <c:pt idx="3">
                  <c:v>75</c:v>
                </c:pt>
                <c:pt idx="4">
                  <c:v>100</c:v>
                </c:pt>
              </c:numCache>
            </c:numRef>
          </c:xVal>
          <c:yVal>
            <c:numRef>
              <c:f>Sheet2!$F$8:$F$12</c:f>
              <c:numCache>
                <c:formatCode>General</c:formatCode>
                <c:ptCount val="5"/>
                <c:pt idx="0">
                  <c:v>42</c:v>
                </c:pt>
                <c:pt idx="1">
                  <c:v>43</c:v>
                </c:pt>
                <c:pt idx="2">
                  <c:v>44</c:v>
                </c:pt>
                <c:pt idx="3">
                  <c:v>50</c:v>
                </c:pt>
                <c:pt idx="4">
                  <c:v>65</c:v>
                </c:pt>
              </c:numCache>
            </c:numRef>
          </c:yVal>
          <c:smooth val="1"/>
          <c:extLst>
            <c:ext xmlns:c16="http://schemas.microsoft.com/office/drawing/2014/chart" uri="{C3380CC4-5D6E-409C-BE32-E72D297353CC}">
              <c16:uniqueId val="{00000002-51B0-4A23-BFDD-D88DA1AE7938}"/>
            </c:ext>
          </c:extLst>
        </c:ser>
        <c:ser>
          <c:idx val="3"/>
          <c:order val="3"/>
          <c:tx>
            <c:strRef>
              <c:f>Sheet2!$G$6</c:f>
              <c:strCache>
                <c:ptCount val="1"/>
                <c:pt idx="0">
                  <c:v>D50T50</c:v>
                </c:pt>
              </c:strCache>
            </c:strRef>
          </c:tx>
          <c:spPr>
            <a:ln w="22225" cap="rnd">
              <a:solidFill>
                <a:schemeClr val="accent4"/>
              </a:solidFill>
              <a:round/>
            </a:ln>
            <a:effectLst/>
          </c:spPr>
          <c:marker>
            <c:symbol val="x"/>
            <c:size val="6"/>
            <c:spPr>
              <a:noFill/>
              <a:ln w="9525">
                <a:solidFill>
                  <a:schemeClr val="accent4"/>
                </a:solidFill>
                <a:round/>
              </a:ln>
              <a:effectLst/>
            </c:spPr>
          </c:marker>
          <c:xVal>
            <c:numRef>
              <c:f>Sheet2!$B$8:$B$12</c:f>
              <c:numCache>
                <c:formatCode>General</c:formatCode>
                <c:ptCount val="5"/>
                <c:pt idx="0">
                  <c:v>0</c:v>
                </c:pt>
                <c:pt idx="1">
                  <c:v>25</c:v>
                </c:pt>
                <c:pt idx="2">
                  <c:v>50</c:v>
                </c:pt>
                <c:pt idx="3">
                  <c:v>75</c:v>
                </c:pt>
                <c:pt idx="4">
                  <c:v>100</c:v>
                </c:pt>
              </c:numCache>
            </c:numRef>
          </c:xVal>
          <c:yVal>
            <c:numRef>
              <c:f>Sheet2!$G$8:$G$12</c:f>
              <c:numCache>
                <c:formatCode>General</c:formatCode>
                <c:ptCount val="5"/>
                <c:pt idx="0">
                  <c:v>44</c:v>
                </c:pt>
                <c:pt idx="1">
                  <c:v>49</c:v>
                </c:pt>
                <c:pt idx="2">
                  <c:v>52</c:v>
                </c:pt>
                <c:pt idx="3">
                  <c:v>62</c:v>
                </c:pt>
                <c:pt idx="4">
                  <c:v>68</c:v>
                </c:pt>
              </c:numCache>
            </c:numRef>
          </c:yVal>
          <c:smooth val="1"/>
          <c:extLst>
            <c:ext xmlns:c16="http://schemas.microsoft.com/office/drawing/2014/chart" uri="{C3380CC4-5D6E-409C-BE32-E72D297353CC}">
              <c16:uniqueId val="{00000003-51B0-4A23-BFDD-D88DA1AE7938}"/>
            </c:ext>
          </c:extLst>
        </c:ser>
        <c:ser>
          <c:idx val="4"/>
          <c:order val="4"/>
          <c:tx>
            <c:strRef>
              <c:f>Sheet2!$H$6</c:f>
              <c:strCache>
                <c:ptCount val="1"/>
                <c:pt idx="0">
                  <c:v>DIESEL</c:v>
                </c:pt>
              </c:strCache>
            </c:strRef>
          </c:tx>
          <c:spPr>
            <a:ln w="22225" cap="rnd">
              <a:solidFill>
                <a:schemeClr val="accent5"/>
              </a:solidFill>
              <a:round/>
            </a:ln>
            <a:effectLst/>
          </c:spPr>
          <c:marker>
            <c:symbol val="star"/>
            <c:size val="6"/>
            <c:spPr>
              <a:noFill/>
              <a:ln w="9525">
                <a:solidFill>
                  <a:schemeClr val="accent5"/>
                </a:solidFill>
                <a:round/>
              </a:ln>
              <a:effectLst/>
            </c:spPr>
          </c:marker>
          <c:xVal>
            <c:numRef>
              <c:f>Sheet2!$B$8:$B$12</c:f>
              <c:numCache>
                <c:formatCode>General</c:formatCode>
                <c:ptCount val="5"/>
                <c:pt idx="0">
                  <c:v>0</c:v>
                </c:pt>
                <c:pt idx="1">
                  <c:v>25</c:v>
                </c:pt>
                <c:pt idx="2">
                  <c:v>50</c:v>
                </c:pt>
                <c:pt idx="3">
                  <c:v>75</c:v>
                </c:pt>
                <c:pt idx="4">
                  <c:v>100</c:v>
                </c:pt>
              </c:numCache>
            </c:numRef>
          </c:xVal>
          <c:yVal>
            <c:numRef>
              <c:f>Sheet2!$H$8:$H$12</c:f>
              <c:numCache>
                <c:formatCode>General</c:formatCode>
                <c:ptCount val="5"/>
                <c:pt idx="0">
                  <c:v>5</c:v>
                </c:pt>
                <c:pt idx="1">
                  <c:v>9</c:v>
                </c:pt>
                <c:pt idx="2">
                  <c:v>16</c:v>
                </c:pt>
                <c:pt idx="3">
                  <c:v>26</c:v>
                </c:pt>
                <c:pt idx="4">
                  <c:v>49</c:v>
                </c:pt>
              </c:numCache>
            </c:numRef>
          </c:yVal>
          <c:smooth val="1"/>
          <c:extLst>
            <c:ext xmlns:c16="http://schemas.microsoft.com/office/drawing/2014/chart" uri="{C3380CC4-5D6E-409C-BE32-E72D297353CC}">
              <c16:uniqueId val="{00000004-51B0-4A23-BFDD-D88DA1AE7938}"/>
            </c:ext>
          </c:extLst>
        </c:ser>
        <c:ser>
          <c:idx val="5"/>
          <c:order val="5"/>
          <c:tx>
            <c:strRef>
              <c:f>Sheet2!$I$6</c:f>
              <c:strCache>
                <c:ptCount val="1"/>
                <c:pt idx="0">
                  <c:v>D80T20H2</c:v>
                </c:pt>
              </c:strCache>
            </c:strRef>
          </c:tx>
          <c:spPr>
            <a:ln w="22225" cap="rnd">
              <a:solidFill>
                <a:schemeClr val="accent6"/>
              </a:solidFill>
              <a:round/>
            </a:ln>
            <a:effectLst/>
          </c:spPr>
          <c:marker>
            <c:symbol val="circle"/>
            <c:size val="6"/>
            <c:spPr>
              <a:solidFill>
                <a:schemeClr val="accent6"/>
              </a:solidFill>
              <a:ln w="9525">
                <a:solidFill>
                  <a:schemeClr val="accent6"/>
                </a:solidFill>
                <a:round/>
              </a:ln>
              <a:effectLst/>
            </c:spPr>
          </c:marker>
          <c:xVal>
            <c:numRef>
              <c:f>Sheet2!$B$8:$B$12</c:f>
              <c:numCache>
                <c:formatCode>General</c:formatCode>
                <c:ptCount val="5"/>
                <c:pt idx="0">
                  <c:v>0</c:v>
                </c:pt>
                <c:pt idx="1">
                  <c:v>25</c:v>
                </c:pt>
                <c:pt idx="2">
                  <c:v>50</c:v>
                </c:pt>
                <c:pt idx="3">
                  <c:v>75</c:v>
                </c:pt>
                <c:pt idx="4">
                  <c:v>100</c:v>
                </c:pt>
              </c:numCache>
            </c:numRef>
          </c:xVal>
          <c:yVal>
            <c:numRef>
              <c:f>Sheet2!$I$8:$I$12</c:f>
              <c:numCache>
                <c:formatCode>General</c:formatCode>
                <c:ptCount val="5"/>
                <c:pt idx="0">
                  <c:v>34</c:v>
                </c:pt>
                <c:pt idx="1">
                  <c:v>34</c:v>
                </c:pt>
                <c:pt idx="2">
                  <c:v>37</c:v>
                </c:pt>
                <c:pt idx="3">
                  <c:v>51</c:v>
                </c:pt>
                <c:pt idx="4">
                  <c:v>70</c:v>
                </c:pt>
              </c:numCache>
            </c:numRef>
          </c:yVal>
          <c:smooth val="1"/>
          <c:extLst>
            <c:ext xmlns:c16="http://schemas.microsoft.com/office/drawing/2014/chart" uri="{C3380CC4-5D6E-409C-BE32-E72D297353CC}">
              <c16:uniqueId val="{00000005-51B0-4A23-BFDD-D88DA1AE7938}"/>
            </c:ext>
          </c:extLst>
        </c:ser>
        <c:ser>
          <c:idx val="6"/>
          <c:order val="6"/>
          <c:tx>
            <c:strRef>
              <c:f>Sheet2!$J$6</c:f>
              <c:strCache>
                <c:ptCount val="1"/>
                <c:pt idx="0">
                  <c:v>D70T30H2</c:v>
                </c:pt>
              </c:strCache>
            </c:strRef>
          </c:tx>
          <c:spPr>
            <a:ln w="22225" cap="rnd">
              <a:solidFill>
                <a:srgbClr val="FF0000"/>
              </a:solidFill>
              <a:round/>
            </a:ln>
            <a:effectLst/>
          </c:spPr>
          <c:marker>
            <c:symbol val="plus"/>
            <c:size val="6"/>
            <c:spPr>
              <a:solidFill>
                <a:srgbClr val="FF0000"/>
              </a:solidFill>
              <a:ln w="9525">
                <a:solidFill>
                  <a:srgbClr val="FF0000"/>
                </a:solidFill>
                <a:round/>
              </a:ln>
              <a:effectLst/>
            </c:spPr>
          </c:marker>
          <c:xVal>
            <c:numRef>
              <c:f>Sheet2!$B$8:$B$12</c:f>
              <c:numCache>
                <c:formatCode>General</c:formatCode>
                <c:ptCount val="5"/>
                <c:pt idx="0">
                  <c:v>0</c:v>
                </c:pt>
                <c:pt idx="1">
                  <c:v>25</c:v>
                </c:pt>
                <c:pt idx="2">
                  <c:v>50</c:v>
                </c:pt>
                <c:pt idx="3">
                  <c:v>75</c:v>
                </c:pt>
                <c:pt idx="4">
                  <c:v>100</c:v>
                </c:pt>
              </c:numCache>
            </c:numRef>
          </c:xVal>
          <c:yVal>
            <c:numRef>
              <c:f>Sheet2!$J$8:$J$12</c:f>
              <c:numCache>
                <c:formatCode>General</c:formatCode>
                <c:ptCount val="5"/>
                <c:pt idx="0">
                  <c:v>55</c:v>
                </c:pt>
                <c:pt idx="1">
                  <c:v>37</c:v>
                </c:pt>
                <c:pt idx="2">
                  <c:v>25</c:v>
                </c:pt>
                <c:pt idx="3">
                  <c:v>28</c:v>
                </c:pt>
                <c:pt idx="4">
                  <c:v>41</c:v>
                </c:pt>
              </c:numCache>
            </c:numRef>
          </c:yVal>
          <c:smooth val="1"/>
          <c:extLst>
            <c:ext xmlns:c16="http://schemas.microsoft.com/office/drawing/2014/chart" uri="{C3380CC4-5D6E-409C-BE32-E72D297353CC}">
              <c16:uniqueId val="{00000006-51B0-4A23-BFDD-D88DA1AE7938}"/>
            </c:ext>
          </c:extLst>
        </c:ser>
        <c:dLbls>
          <c:showLegendKey val="0"/>
          <c:showVal val="0"/>
          <c:showCatName val="0"/>
          <c:showSerName val="0"/>
          <c:showPercent val="0"/>
          <c:showBubbleSize val="0"/>
        </c:dLbls>
        <c:axId val="355661824"/>
        <c:axId val="355665104"/>
      </c:scatterChart>
      <c:valAx>
        <c:axId val="355661824"/>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a:t>LOAD (%) </a:t>
                </a:r>
              </a:p>
            </c:rich>
          </c:tx>
          <c:layout>
            <c:manualLayout>
              <c:xMode val="edge"/>
              <c:yMode val="edge"/>
              <c:x val="0.44662497928838485"/>
              <c:y val="0.91210622043222067"/>
            </c:manualLayout>
          </c:layout>
          <c:overlay val="0"/>
          <c:spPr>
            <a:noFill/>
            <a:ln>
              <a:noFill/>
            </a:ln>
            <a:effectLst/>
          </c:spPr>
          <c:txPr>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cap="all" spc="120" normalizeH="0" baseline="0">
                <a:solidFill>
                  <a:schemeClr val="tx1">
                    <a:lumMod val="65000"/>
                    <a:lumOff val="35000"/>
                  </a:schemeClr>
                </a:solidFill>
                <a:latin typeface="+mn-lt"/>
                <a:ea typeface="+mn-ea"/>
                <a:cs typeface="+mn-cs"/>
              </a:defRPr>
            </a:pPr>
            <a:endParaRPr lang="en-US"/>
          </a:p>
        </c:txPr>
        <c:crossAx val="355665104"/>
        <c:crosses val="autoZero"/>
        <c:crossBetween val="midCat"/>
      </c:valAx>
      <c:valAx>
        <c:axId val="3556651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dirty="0"/>
                  <a:t>HC (ppm)</a:t>
                </a:r>
              </a:p>
            </c:rich>
          </c:tx>
          <c:layout>
            <c:manualLayout>
              <c:xMode val="edge"/>
              <c:yMode val="edge"/>
              <c:x val="1.8893387314439947E-2"/>
              <c:y val="0.3803393846602508"/>
            </c:manualLayout>
          </c:layout>
          <c:overlay val="0"/>
          <c:spPr>
            <a:noFill/>
            <a:ln>
              <a:noFill/>
            </a:ln>
            <a:effectLst/>
          </c:spPr>
          <c:txPr>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55661824"/>
        <c:crosses val="autoZero"/>
        <c:crossBetween val="midCat"/>
      </c:valAx>
      <c:spPr>
        <a:noFill/>
        <a:ln>
          <a:noFill/>
        </a:ln>
        <a:effectLst/>
      </c:spPr>
    </c:plotArea>
    <c:legend>
      <c:legendPos val="t"/>
      <c:layout>
        <c:manualLayout>
          <c:xMode val="edge"/>
          <c:yMode val="edge"/>
          <c:x val="0.80593728415527011"/>
          <c:y val="0.21078703703703705"/>
          <c:w val="0.18164769889593757"/>
          <c:h val="0.56597331583552057"/>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IN"/>
              <a:t>NOx Vs LOAD</a:t>
            </a:r>
          </a:p>
        </c:rich>
      </c:tx>
      <c:layout>
        <c:manualLayout>
          <c:xMode val="edge"/>
          <c:yMode val="edge"/>
          <c:x val="0.37959226111401395"/>
          <c:y val="4.2253521126760563E-2"/>
        </c:manualLayout>
      </c:layout>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478072494280501"/>
          <c:y val="0.15176035287255762"/>
          <c:w val="0.64655436500896768"/>
          <c:h val="0.64368729950422865"/>
        </c:manualLayout>
      </c:layout>
      <c:scatterChart>
        <c:scatterStyle val="smoothMarker"/>
        <c:varyColors val="0"/>
        <c:ser>
          <c:idx val="0"/>
          <c:order val="0"/>
          <c:tx>
            <c:strRef>
              <c:f>Sheet4!$D$5</c:f>
              <c:strCache>
                <c:ptCount val="1"/>
                <c:pt idx="0">
                  <c:v>D80T20</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xVal>
            <c:numRef>
              <c:f>Sheet4!$B$7:$B$11</c:f>
              <c:numCache>
                <c:formatCode>General</c:formatCode>
                <c:ptCount val="5"/>
                <c:pt idx="0">
                  <c:v>0</c:v>
                </c:pt>
                <c:pt idx="1">
                  <c:v>25</c:v>
                </c:pt>
                <c:pt idx="2">
                  <c:v>50</c:v>
                </c:pt>
                <c:pt idx="3">
                  <c:v>75</c:v>
                </c:pt>
                <c:pt idx="4">
                  <c:v>100</c:v>
                </c:pt>
              </c:numCache>
            </c:numRef>
          </c:xVal>
          <c:yVal>
            <c:numRef>
              <c:f>Sheet4!$D$7:$D$11</c:f>
              <c:numCache>
                <c:formatCode>General</c:formatCode>
                <c:ptCount val="5"/>
                <c:pt idx="0">
                  <c:v>121</c:v>
                </c:pt>
                <c:pt idx="1">
                  <c:v>618</c:v>
                </c:pt>
                <c:pt idx="2">
                  <c:v>1277</c:v>
                </c:pt>
                <c:pt idx="3">
                  <c:v>1810</c:v>
                </c:pt>
                <c:pt idx="4">
                  <c:v>2142</c:v>
                </c:pt>
              </c:numCache>
            </c:numRef>
          </c:yVal>
          <c:smooth val="1"/>
          <c:extLst>
            <c:ext xmlns:c16="http://schemas.microsoft.com/office/drawing/2014/chart" uri="{C3380CC4-5D6E-409C-BE32-E72D297353CC}">
              <c16:uniqueId val="{00000000-7F82-4173-B7DD-0E60E76D03A1}"/>
            </c:ext>
          </c:extLst>
        </c:ser>
        <c:ser>
          <c:idx val="1"/>
          <c:order val="1"/>
          <c:tx>
            <c:strRef>
              <c:f>Sheet4!$E$5</c:f>
              <c:strCache>
                <c:ptCount val="1"/>
                <c:pt idx="0">
                  <c:v>D70T30</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xVal>
            <c:numRef>
              <c:f>Sheet4!$B$7:$B$11</c:f>
              <c:numCache>
                <c:formatCode>General</c:formatCode>
                <c:ptCount val="5"/>
                <c:pt idx="0">
                  <c:v>0</c:v>
                </c:pt>
                <c:pt idx="1">
                  <c:v>25</c:v>
                </c:pt>
                <c:pt idx="2">
                  <c:v>50</c:v>
                </c:pt>
                <c:pt idx="3">
                  <c:v>75</c:v>
                </c:pt>
                <c:pt idx="4">
                  <c:v>100</c:v>
                </c:pt>
              </c:numCache>
            </c:numRef>
          </c:xVal>
          <c:yVal>
            <c:numRef>
              <c:f>Sheet4!$E$7:$E$11</c:f>
              <c:numCache>
                <c:formatCode>General</c:formatCode>
                <c:ptCount val="5"/>
                <c:pt idx="0">
                  <c:v>95</c:v>
                </c:pt>
                <c:pt idx="1">
                  <c:v>532</c:v>
                </c:pt>
                <c:pt idx="2">
                  <c:v>1294</c:v>
                </c:pt>
                <c:pt idx="3">
                  <c:v>1926</c:v>
                </c:pt>
                <c:pt idx="4">
                  <c:v>2176</c:v>
                </c:pt>
              </c:numCache>
            </c:numRef>
          </c:yVal>
          <c:smooth val="1"/>
          <c:extLst>
            <c:ext xmlns:c16="http://schemas.microsoft.com/office/drawing/2014/chart" uri="{C3380CC4-5D6E-409C-BE32-E72D297353CC}">
              <c16:uniqueId val="{00000001-7F82-4173-B7DD-0E60E76D03A1}"/>
            </c:ext>
          </c:extLst>
        </c:ser>
        <c:ser>
          <c:idx val="2"/>
          <c:order val="2"/>
          <c:tx>
            <c:strRef>
              <c:f>Sheet4!$F$5</c:f>
              <c:strCache>
                <c:ptCount val="1"/>
                <c:pt idx="0">
                  <c:v>D60T40</c:v>
                </c:pt>
              </c:strCache>
            </c:strRef>
          </c:tx>
          <c:spPr>
            <a:ln w="22225" cap="rnd">
              <a:solidFill>
                <a:srgbClr val="FF0000"/>
              </a:solidFill>
              <a:round/>
            </a:ln>
            <a:effectLst/>
          </c:spPr>
          <c:marker>
            <c:symbol val="triangle"/>
            <c:size val="6"/>
            <c:spPr>
              <a:solidFill>
                <a:srgbClr val="FF0000"/>
              </a:solidFill>
              <a:ln w="9525">
                <a:solidFill>
                  <a:srgbClr val="FF0000"/>
                </a:solidFill>
                <a:round/>
              </a:ln>
              <a:effectLst/>
            </c:spPr>
          </c:marker>
          <c:xVal>
            <c:numRef>
              <c:f>Sheet4!$B$7:$B$11</c:f>
              <c:numCache>
                <c:formatCode>General</c:formatCode>
                <c:ptCount val="5"/>
                <c:pt idx="0">
                  <c:v>0</c:v>
                </c:pt>
                <c:pt idx="1">
                  <c:v>25</c:v>
                </c:pt>
                <c:pt idx="2">
                  <c:v>50</c:v>
                </c:pt>
                <c:pt idx="3">
                  <c:v>75</c:v>
                </c:pt>
                <c:pt idx="4">
                  <c:v>100</c:v>
                </c:pt>
              </c:numCache>
            </c:numRef>
          </c:xVal>
          <c:yVal>
            <c:numRef>
              <c:f>Sheet4!$F$7:$F$11</c:f>
              <c:numCache>
                <c:formatCode>General</c:formatCode>
                <c:ptCount val="5"/>
                <c:pt idx="0">
                  <c:v>70</c:v>
                </c:pt>
                <c:pt idx="1">
                  <c:v>525</c:v>
                </c:pt>
                <c:pt idx="2">
                  <c:v>1351</c:v>
                </c:pt>
                <c:pt idx="3">
                  <c:v>1967</c:v>
                </c:pt>
                <c:pt idx="4">
                  <c:v>2322</c:v>
                </c:pt>
              </c:numCache>
            </c:numRef>
          </c:yVal>
          <c:smooth val="1"/>
          <c:extLst>
            <c:ext xmlns:c16="http://schemas.microsoft.com/office/drawing/2014/chart" uri="{C3380CC4-5D6E-409C-BE32-E72D297353CC}">
              <c16:uniqueId val="{00000002-7F82-4173-B7DD-0E60E76D03A1}"/>
            </c:ext>
          </c:extLst>
        </c:ser>
        <c:ser>
          <c:idx val="3"/>
          <c:order val="3"/>
          <c:tx>
            <c:strRef>
              <c:f>Sheet4!$G$5</c:f>
              <c:strCache>
                <c:ptCount val="1"/>
                <c:pt idx="0">
                  <c:v>D50T50</c:v>
                </c:pt>
              </c:strCache>
            </c:strRef>
          </c:tx>
          <c:spPr>
            <a:ln w="22225" cap="rnd">
              <a:solidFill>
                <a:schemeClr val="accent4"/>
              </a:solidFill>
              <a:round/>
            </a:ln>
            <a:effectLst/>
          </c:spPr>
          <c:marker>
            <c:symbol val="x"/>
            <c:size val="6"/>
            <c:spPr>
              <a:noFill/>
              <a:ln w="9525">
                <a:solidFill>
                  <a:schemeClr val="accent4"/>
                </a:solidFill>
                <a:round/>
              </a:ln>
              <a:effectLst/>
            </c:spPr>
          </c:marker>
          <c:xVal>
            <c:numRef>
              <c:f>Sheet4!$B$7:$B$11</c:f>
              <c:numCache>
                <c:formatCode>General</c:formatCode>
                <c:ptCount val="5"/>
                <c:pt idx="0">
                  <c:v>0</c:v>
                </c:pt>
                <c:pt idx="1">
                  <c:v>25</c:v>
                </c:pt>
                <c:pt idx="2">
                  <c:v>50</c:v>
                </c:pt>
                <c:pt idx="3">
                  <c:v>75</c:v>
                </c:pt>
                <c:pt idx="4">
                  <c:v>100</c:v>
                </c:pt>
              </c:numCache>
            </c:numRef>
          </c:xVal>
          <c:yVal>
            <c:numRef>
              <c:f>Sheet4!$G$7:$G$11</c:f>
              <c:numCache>
                <c:formatCode>General</c:formatCode>
                <c:ptCount val="5"/>
                <c:pt idx="0">
                  <c:v>47</c:v>
                </c:pt>
                <c:pt idx="1">
                  <c:v>536</c:v>
                </c:pt>
                <c:pt idx="2">
                  <c:v>1366</c:v>
                </c:pt>
                <c:pt idx="3">
                  <c:v>2008</c:v>
                </c:pt>
                <c:pt idx="4">
                  <c:v>2341</c:v>
                </c:pt>
              </c:numCache>
            </c:numRef>
          </c:yVal>
          <c:smooth val="1"/>
          <c:extLst>
            <c:ext xmlns:c16="http://schemas.microsoft.com/office/drawing/2014/chart" uri="{C3380CC4-5D6E-409C-BE32-E72D297353CC}">
              <c16:uniqueId val="{00000003-7F82-4173-B7DD-0E60E76D03A1}"/>
            </c:ext>
          </c:extLst>
        </c:ser>
        <c:ser>
          <c:idx val="4"/>
          <c:order val="4"/>
          <c:tx>
            <c:strRef>
              <c:f>Sheet4!$H$5</c:f>
              <c:strCache>
                <c:ptCount val="1"/>
                <c:pt idx="0">
                  <c:v>DIESEL</c:v>
                </c:pt>
              </c:strCache>
            </c:strRef>
          </c:tx>
          <c:spPr>
            <a:ln w="22225" cap="rnd">
              <a:solidFill>
                <a:schemeClr val="accent5"/>
              </a:solidFill>
              <a:round/>
            </a:ln>
            <a:effectLst/>
          </c:spPr>
          <c:marker>
            <c:symbol val="star"/>
            <c:size val="6"/>
            <c:spPr>
              <a:noFill/>
              <a:ln w="9525">
                <a:solidFill>
                  <a:schemeClr val="accent5"/>
                </a:solidFill>
                <a:round/>
              </a:ln>
              <a:effectLst/>
            </c:spPr>
          </c:marker>
          <c:xVal>
            <c:numRef>
              <c:f>Sheet4!$B$7:$B$11</c:f>
              <c:numCache>
                <c:formatCode>General</c:formatCode>
                <c:ptCount val="5"/>
                <c:pt idx="0">
                  <c:v>0</c:v>
                </c:pt>
                <c:pt idx="1">
                  <c:v>25</c:v>
                </c:pt>
                <c:pt idx="2">
                  <c:v>50</c:v>
                </c:pt>
                <c:pt idx="3">
                  <c:v>75</c:v>
                </c:pt>
                <c:pt idx="4">
                  <c:v>100</c:v>
                </c:pt>
              </c:numCache>
            </c:numRef>
          </c:xVal>
          <c:yVal>
            <c:numRef>
              <c:f>Sheet4!$H$7:$H$11</c:f>
              <c:numCache>
                <c:formatCode>General</c:formatCode>
                <c:ptCount val="5"/>
                <c:pt idx="0">
                  <c:v>171</c:v>
                </c:pt>
                <c:pt idx="1">
                  <c:v>660</c:v>
                </c:pt>
                <c:pt idx="2">
                  <c:v>1173</c:v>
                </c:pt>
                <c:pt idx="3">
                  <c:v>1544</c:v>
                </c:pt>
                <c:pt idx="4">
                  <c:v>1694</c:v>
                </c:pt>
              </c:numCache>
            </c:numRef>
          </c:yVal>
          <c:smooth val="1"/>
          <c:extLst>
            <c:ext xmlns:c16="http://schemas.microsoft.com/office/drawing/2014/chart" uri="{C3380CC4-5D6E-409C-BE32-E72D297353CC}">
              <c16:uniqueId val="{00000004-7F82-4173-B7DD-0E60E76D03A1}"/>
            </c:ext>
          </c:extLst>
        </c:ser>
        <c:ser>
          <c:idx val="5"/>
          <c:order val="5"/>
          <c:tx>
            <c:strRef>
              <c:f>Sheet4!$I$5</c:f>
              <c:strCache>
                <c:ptCount val="1"/>
                <c:pt idx="0">
                  <c:v>D80T20H2</c:v>
                </c:pt>
              </c:strCache>
            </c:strRef>
          </c:tx>
          <c:spPr>
            <a:ln w="22225" cap="rnd">
              <a:solidFill>
                <a:schemeClr val="accent6"/>
              </a:solidFill>
              <a:round/>
            </a:ln>
            <a:effectLst/>
          </c:spPr>
          <c:marker>
            <c:symbol val="circle"/>
            <c:size val="6"/>
            <c:spPr>
              <a:solidFill>
                <a:schemeClr val="accent6"/>
              </a:solidFill>
              <a:ln w="9525">
                <a:solidFill>
                  <a:schemeClr val="accent6"/>
                </a:solidFill>
                <a:round/>
              </a:ln>
              <a:effectLst/>
            </c:spPr>
          </c:marker>
          <c:xVal>
            <c:numRef>
              <c:f>Sheet4!$B$7:$B$11</c:f>
              <c:numCache>
                <c:formatCode>General</c:formatCode>
                <c:ptCount val="5"/>
                <c:pt idx="0">
                  <c:v>0</c:v>
                </c:pt>
                <c:pt idx="1">
                  <c:v>25</c:v>
                </c:pt>
                <c:pt idx="2">
                  <c:v>50</c:v>
                </c:pt>
                <c:pt idx="3">
                  <c:v>75</c:v>
                </c:pt>
                <c:pt idx="4">
                  <c:v>100</c:v>
                </c:pt>
              </c:numCache>
            </c:numRef>
          </c:xVal>
          <c:yVal>
            <c:numRef>
              <c:f>Sheet4!$I$7:$I$11</c:f>
              <c:numCache>
                <c:formatCode>General</c:formatCode>
                <c:ptCount val="5"/>
                <c:pt idx="0">
                  <c:v>61</c:v>
                </c:pt>
                <c:pt idx="1">
                  <c:v>466</c:v>
                </c:pt>
                <c:pt idx="2">
                  <c:v>1231</c:v>
                </c:pt>
                <c:pt idx="3">
                  <c:v>1851</c:v>
                </c:pt>
                <c:pt idx="4">
                  <c:v>2513</c:v>
                </c:pt>
              </c:numCache>
            </c:numRef>
          </c:yVal>
          <c:smooth val="1"/>
          <c:extLst>
            <c:ext xmlns:c16="http://schemas.microsoft.com/office/drawing/2014/chart" uri="{C3380CC4-5D6E-409C-BE32-E72D297353CC}">
              <c16:uniqueId val="{00000005-7F82-4173-B7DD-0E60E76D03A1}"/>
            </c:ext>
          </c:extLst>
        </c:ser>
        <c:ser>
          <c:idx val="6"/>
          <c:order val="6"/>
          <c:tx>
            <c:strRef>
              <c:f>Sheet4!$J$5</c:f>
              <c:strCache>
                <c:ptCount val="1"/>
                <c:pt idx="0">
                  <c:v>D70T30H2</c:v>
                </c:pt>
              </c:strCache>
            </c:strRef>
          </c:tx>
          <c:spPr>
            <a:ln w="22225" cap="rnd">
              <a:solidFill>
                <a:srgbClr val="7030A0"/>
              </a:solidFill>
              <a:round/>
            </a:ln>
            <a:effectLst/>
          </c:spPr>
          <c:marker>
            <c:symbol val="plus"/>
            <c:size val="6"/>
            <c:spPr>
              <a:solidFill>
                <a:srgbClr val="7030A0"/>
              </a:solidFill>
              <a:ln w="9525">
                <a:solidFill>
                  <a:srgbClr val="7030A0"/>
                </a:solidFill>
                <a:round/>
              </a:ln>
              <a:effectLst/>
            </c:spPr>
          </c:marker>
          <c:xVal>
            <c:numRef>
              <c:f>Sheet4!$B$7:$B$11</c:f>
              <c:numCache>
                <c:formatCode>General</c:formatCode>
                <c:ptCount val="5"/>
                <c:pt idx="0">
                  <c:v>0</c:v>
                </c:pt>
                <c:pt idx="1">
                  <c:v>25</c:v>
                </c:pt>
                <c:pt idx="2">
                  <c:v>50</c:v>
                </c:pt>
                <c:pt idx="3">
                  <c:v>75</c:v>
                </c:pt>
                <c:pt idx="4">
                  <c:v>100</c:v>
                </c:pt>
              </c:numCache>
            </c:numRef>
          </c:xVal>
          <c:yVal>
            <c:numRef>
              <c:f>Sheet4!$J$7:$J$11</c:f>
              <c:numCache>
                <c:formatCode>General</c:formatCode>
                <c:ptCount val="5"/>
                <c:pt idx="0">
                  <c:v>56</c:v>
                </c:pt>
                <c:pt idx="1">
                  <c:v>433</c:v>
                </c:pt>
                <c:pt idx="2">
                  <c:v>1311</c:v>
                </c:pt>
                <c:pt idx="3">
                  <c:v>1828</c:v>
                </c:pt>
                <c:pt idx="4">
                  <c:v>2678</c:v>
                </c:pt>
              </c:numCache>
            </c:numRef>
          </c:yVal>
          <c:smooth val="1"/>
          <c:extLst>
            <c:ext xmlns:c16="http://schemas.microsoft.com/office/drawing/2014/chart" uri="{C3380CC4-5D6E-409C-BE32-E72D297353CC}">
              <c16:uniqueId val="{00000006-7F82-4173-B7DD-0E60E76D03A1}"/>
            </c:ext>
          </c:extLst>
        </c:ser>
        <c:dLbls>
          <c:showLegendKey val="0"/>
          <c:showVal val="0"/>
          <c:showCatName val="0"/>
          <c:showSerName val="0"/>
          <c:showPercent val="0"/>
          <c:showBubbleSize val="0"/>
        </c:dLbls>
        <c:axId val="357105648"/>
        <c:axId val="357106304"/>
      </c:scatterChart>
      <c:valAx>
        <c:axId val="35710564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a:t>LOAD (%)</a:t>
                </a:r>
              </a:p>
            </c:rich>
          </c:tx>
          <c:layout>
            <c:manualLayout>
              <c:xMode val="edge"/>
              <c:yMode val="edge"/>
              <c:x val="0.39251011985059647"/>
              <c:y val="0.87769058445159132"/>
            </c:manualLayout>
          </c:layout>
          <c:overlay val="0"/>
          <c:spPr>
            <a:noFill/>
            <a:ln>
              <a:noFill/>
            </a:ln>
            <a:effectLst/>
          </c:spPr>
          <c:txPr>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all" spc="120" normalizeH="0" baseline="0">
                <a:solidFill>
                  <a:schemeClr val="tx1">
                    <a:lumMod val="65000"/>
                    <a:lumOff val="35000"/>
                  </a:schemeClr>
                </a:solidFill>
                <a:latin typeface="+mn-lt"/>
                <a:ea typeface="+mn-ea"/>
                <a:cs typeface="+mn-cs"/>
              </a:defRPr>
            </a:pPr>
            <a:endParaRPr lang="en-US"/>
          </a:p>
        </c:txPr>
        <c:crossAx val="357106304"/>
        <c:crosses val="autoZero"/>
        <c:crossBetween val="midCat"/>
      </c:valAx>
      <c:valAx>
        <c:axId val="357106304"/>
        <c:scaling>
          <c:orientation val="minMax"/>
          <c:max val="30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dirty="0"/>
                  <a:t>NOx (ppm)</a:t>
                </a:r>
              </a:p>
            </c:rich>
          </c:tx>
          <c:layout>
            <c:manualLayout>
              <c:xMode val="edge"/>
              <c:yMode val="edge"/>
              <c:x val="3.1354843589998613E-2"/>
              <c:y val="0.35595830098702447"/>
            </c:manualLayout>
          </c:layout>
          <c:overlay val="0"/>
          <c:spPr>
            <a:noFill/>
            <a:ln>
              <a:noFill/>
            </a:ln>
            <a:effectLst/>
          </c:spPr>
          <c:txPr>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7105648"/>
        <c:crosses val="autoZero"/>
        <c:crossBetween val="midCat"/>
        <c:majorUnit val="500"/>
      </c:valAx>
      <c:spPr>
        <a:noFill/>
        <a:ln>
          <a:noFill/>
        </a:ln>
        <a:effectLst/>
      </c:spPr>
    </c:plotArea>
    <c:legend>
      <c:legendPos val="t"/>
      <c:layout>
        <c:manualLayout>
          <c:xMode val="edge"/>
          <c:yMode val="edge"/>
          <c:x val="0.80174515714725225"/>
          <c:y val="0.21541666666666667"/>
          <c:w val="0.19299617106592426"/>
          <c:h val="0.58449183435403906"/>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IN"/>
              <a:t>SMOKE Vs LOAD</a:t>
            </a:r>
          </a:p>
        </c:rich>
      </c:tx>
      <c:layout/>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184984008542747"/>
          <c:y val="0.16101961213181687"/>
          <c:w val="0.67982907633086831"/>
          <c:h val="0.65757618839311749"/>
        </c:manualLayout>
      </c:layout>
      <c:scatterChart>
        <c:scatterStyle val="smoothMarker"/>
        <c:varyColors val="0"/>
        <c:ser>
          <c:idx val="0"/>
          <c:order val="0"/>
          <c:tx>
            <c:strRef>
              <c:f>Sheet5!$D$5</c:f>
              <c:strCache>
                <c:ptCount val="1"/>
                <c:pt idx="0">
                  <c:v>D80T20</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xVal>
            <c:numRef>
              <c:f>Sheet5!$B$7:$B$11</c:f>
              <c:numCache>
                <c:formatCode>General</c:formatCode>
                <c:ptCount val="5"/>
                <c:pt idx="0">
                  <c:v>0</c:v>
                </c:pt>
                <c:pt idx="1">
                  <c:v>25</c:v>
                </c:pt>
                <c:pt idx="2">
                  <c:v>50</c:v>
                </c:pt>
                <c:pt idx="3">
                  <c:v>75</c:v>
                </c:pt>
                <c:pt idx="4">
                  <c:v>100</c:v>
                </c:pt>
              </c:numCache>
            </c:numRef>
          </c:xVal>
          <c:yVal>
            <c:numRef>
              <c:f>Sheet5!$D$7:$D$11</c:f>
              <c:numCache>
                <c:formatCode>General</c:formatCode>
                <c:ptCount val="5"/>
                <c:pt idx="0">
                  <c:v>5.2</c:v>
                </c:pt>
                <c:pt idx="1">
                  <c:v>12.4</c:v>
                </c:pt>
                <c:pt idx="2">
                  <c:v>30.2</c:v>
                </c:pt>
                <c:pt idx="3">
                  <c:v>42.8</c:v>
                </c:pt>
                <c:pt idx="4">
                  <c:v>64.599999999999994</c:v>
                </c:pt>
              </c:numCache>
            </c:numRef>
          </c:yVal>
          <c:smooth val="1"/>
          <c:extLst>
            <c:ext xmlns:c16="http://schemas.microsoft.com/office/drawing/2014/chart" uri="{C3380CC4-5D6E-409C-BE32-E72D297353CC}">
              <c16:uniqueId val="{00000000-E42C-4211-AC89-E44CA70ACCBD}"/>
            </c:ext>
          </c:extLst>
        </c:ser>
        <c:ser>
          <c:idx val="1"/>
          <c:order val="1"/>
          <c:tx>
            <c:strRef>
              <c:f>Sheet5!$E$5</c:f>
              <c:strCache>
                <c:ptCount val="1"/>
                <c:pt idx="0">
                  <c:v>D70T30</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xVal>
            <c:numRef>
              <c:f>Sheet5!$B$7:$B$11</c:f>
              <c:numCache>
                <c:formatCode>General</c:formatCode>
                <c:ptCount val="5"/>
                <c:pt idx="0">
                  <c:v>0</c:v>
                </c:pt>
                <c:pt idx="1">
                  <c:v>25</c:v>
                </c:pt>
                <c:pt idx="2">
                  <c:v>50</c:v>
                </c:pt>
                <c:pt idx="3">
                  <c:v>75</c:v>
                </c:pt>
                <c:pt idx="4">
                  <c:v>100</c:v>
                </c:pt>
              </c:numCache>
            </c:numRef>
          </c:xVal>
          <c:yVal>
            <c:numRef>
              <c:f>Sheet5!$E$7:$E$11</c:f>
              <c:numCache>
                <c:formatCode>General</c:formatCode>
                <c:ptCount val="5"/>
                <c:pt idx="0">
                  <c:v>8.1999999999999993</c:v>
                </c:pt>
                <c:pt idx="1">
                  <c:v>15.4</c:v>
                </c:pt>
                <c:pt idx="2">
                  <c:v>31.6</c:v>
                </c:pt>
                <c:pt idx="3">
                  <c:v>43.6</c:v>
                </c:pt>
                <c:pt idx="4">
                  <c:v>64.900000000000006</c:v>
                </c:pt>
              </c:numCache>
            </c:numRef>
          </c:yVal>
          <c:smooth val="1"/>
          <c:extLst>
            <c:ext xmlns:c16="http://schemas.microsoft.com/office/drawing/2014/chart" uri="{C3380CC4-5D6E-409C-BE32-E72D297353CC}">
              <c16:uniqueId val="{00000001-E42C-4211-AC89-E44CA70ACCBD}"/>
            </c:ext>
          </c:extLst>
        </c:ser>
        <c:ser>
          <c:idx val="2"/>
          <c:order val="2"/>
          <c:tx>
            <c:strRef>
              <c:f>Sheet5!$F$5</c:f>
              <c:strCache>
                <c:ptCount val="1"/>
                <c:pt idx="0">
                  <c:v>D60T40</c:v>
                </c:pt>
              </c:strCache>
            </c:strRef>
          </c:tx>
          <c:spPr>
            <a:ln w="22225" cap="rnd">
              <a:solidFill>
                <a:srgbClr val="7030A0"/>
              </a:solidFill>
              <a:round/>
            </a:ln>
            <a:effectLst/>
          </c:spPr>
          <c:marker>
            <c:symbol val="triangle"/>
            <c:size val="6"/>
            <c:spPr>
              <a:solidFill>
                <a:srgbClr val="7030A0"/>
              </a:solidFill>
              <a:ln w="9525">
                <a:solidFill>
                  <a:srgbClr val="7030A0"/>
                </a:solidFill>
                <a:round/>
              </a:ln>
              <a:effectLst/>
            </c:spPr>
          </c:marker>
          <c:xVal>
            <c:numRef>
              <c:f>Sheet5!$B$7:$B$11</c:f>
              <c:numCache>
                <c:formatCode>General</c:formatCode>
                <c:ptCount val="5"/>
                <c:pt idx="0">
                  <c:v>0</c:v>
                </c:pt>
                <c:pt idx="1">
                  <c:v>25</c:v>
                </c:pt>
                <c:pt idx="2">
                  <c:v>50</c:v>
                </c:pt>
                <c:pt idx="3">
                  <c:v>75</c:v>
                </c:pt>
                <c:pt idx="4">
                  <c:v>100</c:v>
                </c:pt>
              </c:numCache>
            </c:numRef>
          </c:xVal>
          <c:yVal>
            <c:numRef>
              <c:f>Sheet5!$F$7:$F$11</c:f>
              <c:numCache>
                <c:formatCode>General</c:formatCode>
                <c:ptCount val="5"/>
                <c:pt idx="0">
                  <c:v>9.6</c:v>
                </c:pt>
                <c:pt idx="1">
                  <c:v>17.899999999999999</c:v>
                </c:pt>
                <c:pt idx="2">
                  <c:v>33.200000000000003</c:v>
                </c:pt>
                <c:pt idx="3">
                  <c:v>44.1</c:v>
                </c:pt>
                <c:pt idx="4">
                  <c:v>65.599999999999994</c:v>
                </c:pt>
              </c:numCache>
            </c:numRef>
          </c:yVal>
          <c:smooth val="1"/>
          <c:extLst>
            <c:ext xmlns:c16="http://schemas.microsoft.com/office/drawing/2014/chart" uri="{C3380CC4-5D6E-409C-BE32-E72D297353CC}">
              <c16:uniqueId val="{00000002-E42C-4211-AC89-E44CA70ACCBD}"/>
            </c:ext>
          </c:extLst>
        </c:ser>
        <c:ser>
          <c:idx val="3"/>
          <c:order val="3"/>
          <c:tx>
            <c:strRef>
              <c:f>Sheet5!$G$5</c:f>
              <c:strCache>
                <c:ptCount val="1"/>
                <c:pt idx="0">
                  <c:v>D50T50</c:v>
                </c:pt>
              </c:strCache>
            </c:strRef>
          </c:tx>
          <c:spPr>
            <a:ln w="22225" cap="rnd">
              <a:solidFill>
                <a:schemeClr val="accent4"/>
              </a:solidFill>
              <a:round/>
            </a:ln>
            <a:effectLst/>
          </c:spPr>
          <c:marker>
            <c:symbol val="x"/>
            <c:size val="6"/>
            <c:spPr>
              <a:noFill/>
              <a:ln w="9525">
                <a:solidFill>
                  <a:schemeClr val="accent4"/>
                </a:solidFill>
                <a:round/>
              </a:ln>
              <a:effectLst/>
            </c:spPr>
          </c:marker>
          <c:xVal>
            <c:numRef>
              <c:f>Sheet5!$B$7:$B$11</c:f>
              <c:numCache>
                <c:formatCode>General</c:formatCode>
                <c:ptCount val="5"/>
                <c:pt idx="0">
                  <c:v>0</c:v>
                </c:pt>
                <c:pt idx="1">
                  <c:v>25</c:v>
                </c:pt>
                <c:pt idx="2">
                  <c:v>50</c:v>
                </c:pt>
                <c:pt idx="3">
                  <c:v>75</c:v>
                </c:pt>
                <c:pt idx="4">
                  <c:v>100</c:v>
                </c:pt>
              </c:numCache>
            </c:numRef>
          </c:xVal>
          <c:yVal>
            <c:numRef>
              <c:f>Sheet5!$G$7:$G$11</c:f>
              <c:numCache>
                <c:formatCode>General</c:formatCode>
                <c:ptCount val="5"/>
                <c:pt idx="0">
                  <c:v>16.8</c:v>
                </c:pt>
                <c:pt idx="1">
                  <c:v>18.3</c:v>
                </c:pt>
                <c:pt idx="2">
                  <c:v>35.6</c:v>
                </c:pt>
                <c:pt idx="3">
                  <c:v>44.3</c:v>
                </c:pt>
                <c:pt idx="4">
                  <c:v>66.3</c:v>
                </c:pt>
              </c:numCache>
            </c:numRef>
          </c:yVal>
          <c:smooth val="1"/>
          <c:extLst>
            <c:ext xmlns:c16="http://schemas.microsoft.com/office/drawing/2014/chart" uri="{C3380CC4-5D6E-409C-BE32-E72D297353CC}">
              <c16:uniqueId val="{00000003-E42C-4211-AC89-E44CA70ACCBD}"/>
            </c:ext>
          </c:extLst>
        </c:ser>
        <c:ser>
          <c:idx val="4"/>
          <c:order val="4"/>
          <c:tx>
            <c:strRef>
              <c:f>Sheet5!$H$5</c:f>
              <c:strCache>
                <c:ptCount val="1"/>
                <c:pt idx="0">
                  <c:v>DIESEL</c:v>
                </c:pt>
              </c:strCache>
            </c:strRef>
          </c:tx>
          <c:spPr>
            <a:ln w="22225" cap="rnd">
              <a:solidFill>
                <a:schemeClr val="accent5"/>
              </a:solidFill>
              <a:round/>
            </a:ln>
            <a:effectLst/>
          </c:spPr>
          <c:marker>
            <c:symbol val="star"/>
            <c:size val="6"/>
            <c:spPr>
              <a:noFill/>
              <a:ln w="9525">
                <a:solidFill>
                  <a:schemeClr val="accent5"/>
                </a:solidFill>
                <a:round/>
              </a:ln>
              <a:effectLst/>
            </c:spPr>
          </c:marker>
          <c:xVal>
            <c:numRef>
              <c:f>Sheet5!$B$7:$B$11</c:f>
              <c:numCache>
                <c:formatCode>General</c:formatCode>
                <c:ptCount val="5"/>
                <c:pt idx="0">
                  <c:v>0</c:v>
                </c:pt>
                <c:pt idx="1">
                  <c:v>25</c:v>
                </c:pt>
                <c:pt idx="2">
                  <c:v>50</c:v>
                </c:pt>
                <c:pt idx="3">
                  <c:v>75</c:v>
                </c:pt>
                <c:pt idx="4">
                  <c:v>100</c:v>
                </c:pt>
              </c:numCache>
            </c:numRef>
          </c:xVal>
          <c:yVal>
            <c:numRef>
              <c:f>Sheet5!$H$7:$H$11</c:f>
              <c:numCache>
                <c:formatCode>General</c:formatCode>
                <c:ptCount val="5"/>
                <c:pt idx="0">
                  <c:v>1.6</c:v>
                </c:pt>
                <c:pt idx="1">
                  <c:v>8.4</c:v>
                </c:pt>
                <c:pt idx="2">
                  <c:v>16.5</c:v>
                </c:pt>
                <c:pt idx="3">
                  <c:v>36.799999999999997</c:v>
                </c:pt>
                <c:pt idx="4">
                  <c:v>64.599999999999994</c:v>
                </c:pt>
              </c:numCache>
            </c:numRef>
          </c:yVal>
          <c:smooth val="1"/>
          <c:extLst>
            <c:ext xmlns:c16="http://schemas.microsoft.com/office/drawing/2014/chart" uri="{C3380CC4-5D6E-409C-BE32-E72D297353CC}">
              <c16:uniqueId val="{00000004-E42C-4211-AC89-E44CA70ACCBD}"/>
            </c:ext>
          </c:extLst>
        </c:ser>
        <c:ser>
          <c:idx val="5"/>
          <c:order val="5"/>
          <c:tx>
            <c:strRef>
              <c:f>Sheet5!$I$5</c:f>
              <c:strCache>
                <c:ptCount val="1"/>
                <c:pt idx="0">
                  <c:v>D80T20H2</c:v>
                </c:pt>
              </c:strCache>
            </c:strRef>
          </c:tx>
          <c:spPr>
            <a:ln w="22225" cap="rnd">
              <a:solidFill>
                <a:schemeClr val="accent6"/>
              </a:solidFill>
              <a:round/>
            </a:ln>
            <a:effectLst/>
          </c:spPr>
          <c:marker>
            <c:symbol val="circle"/>
            <c:size val="6"/>
            <c:spPr>
              <a:solidFill>
                <a:schemeClr val="accent6"/>
              </a:solidFill>
              <a:ln w="9525">
                <a:solidFill>
                  <a:schemeClr val="accent6"/>
                </a:solidFill>
                <a:round/>
              </a:ln>
              <a:effectLst/>
            </c:spPr>
          </c:marker>
          <c:xVal>
            <c:numRef>
              <c:f>Sheet5!$B$7:$B$11</c:f>
              <c:numCache>
                <c:formatCode>General</c:formatCode>
                <c:ptCount val="5"/>
                <c:pt idx="0">
                  <c:v>0</c:v>
                </c:pt>
                <c:pt idx="1">
                  <c:v>25</c:v>
                </c:pt>
                <c:pt idx="2">
                  <c:v>50</c:v>
                </c:pt>
                <c:pt idx="3">
                  <c:v>75</c:v>
                </c:pt>
                <c:pt idx="4">
                  <c:v>100</c:v>
                </c:pt>
              </c:numCache>
            </c:numRef>
          </c:xVal>
          <c:yVal>
            <c:numRef>
              <c:f>Sheet5!$I$7:$I$11</c:f>
              <c:numCache>
                <c:formatCode>General</c:formatCode>
                <c:ptCount val="5"/>
                <c:pt idx="0">
                  <c:v>2.9</c:v>
                </c:pt>
                <c:pt idx="1">
                  <c:v>8.6</c:v>
                </c:pt>
                <c:pt idx="2">
                  <c:v>15.4</c:v>
                </c:pt>
                <c:pt idx="3">
                  <c:v>30.5</c:v>
                </c:pt>
                <c:pt idx="4">
                  <c:v>50.8</c:v>
                </c:pt>
              </c:numCache>
            </c:numRef>
          </c:yVal>
          <c:smooth val="1"/>
          <c:extLst>
            <c:ext xmlns:c16="http://schemas.microsoft.com/office/drawing/2014/chart" uri="{C3380CC4-5D6E-409C-BE32-E72D297353CC}">
              <c16:uniqueId val="{00000005-E42C-4211-AC89-E44CA70ACCBD}"/>
            </c:ext>
          </c:extLst>
        </c:ser>
        <c:ser>
          <c:idx val="6"/>
          <c:order val="6"/>
          <c:tx>
            <c:strRef>
              <c:f>Sheet5!$J$5</c:f>
              <c:strCache>
                <c:ptCount val="1"/>
                <c:pt idx="0">
                  <c:v>D70T30H2</c:v>
                </c:pt>
              </c:strCache>
            </c:strRef>
          </c:tx>
          <c:spPr>
            <a:ln w="22225" cap="rnd">
              <a:solidFill>
                <a:srgbClr val="FF0000"/>
              </a:solidFill>
              <a:round/>
            </a:ln>
            <a:effectLst/>
          </c:spPr>
          <c:marker>
            <c:symbol val="plus"/>
            <c:size val="6"/>
            <c:spPr>
              <a:solidFill>
                <a:srgbClr val="FF0000"/>
              </a:solidFill>
              <a:ln w="9525">
                <a:solidFill>
                  <a:srgbClr val="FF0000"/>
                </a:solidFill>
                <a:round/>
              </a:ln>
              <a:effectLst/>
            </c:spPr>
          </c:marker>
          <c:xVal>
            <c:numRef>
              <c:f>Sheet5!$B$7:$B$11</c:f>
              <c:numCache>
                <c:formatCode>General</c:formatCode>
                <c:ptCount val="5"/>
                <c:pt idx="0">
                  <c:v>0</c:v>
                </c:pt>
                <c:pt idx="1">
                  <c:v>25</c:v>
                </c:pt>
                <c:pt idx="2">
                  <c:v>50</c:v>
                </c:pt>
                <c:pt idx="3">
                  <c:v>75</c:v>
                </c:pt>
                <c:pt idx="4">
                  <c:v>100</c:v>
                </c:pt>
              </c:numCache>
            </c:numRef>
          </c:xVal>
          <c:yVal>
            <c:numRef>
              <c:f>Sheet5!$J$7:$J$11</c:f>
              <c:numCache>
                <c:formatCode>General</c:formatCode>
                <c:ptCount val="5"/>
                <c:pt idx="0">
                  <c:v>1.5</c:v>
                </c:pt>
                <c:pt idx="1">
                  <c:v>4.5999999999999996</c:v>
                </c:pt>
                <c:pt idx="2">
                  <c:v>9.9</c:v>
                </c:pt>
                <c:pt idx="3">
                  <c:v>26.5</c:v>
                </c:pt>
                <c:pt idx="4">
                  <c:v>45.5</c:v>
                </c:pt>
              </c:numCache>
            </c:numRef>
          </c:yVal>
          <c:smooth val="1"/>
          <c:extLst>
            <c:ext xmlns:c16="http://schemas.microsoft.com/office/drawing/2014/chart" uri="{C3380CC4-5D6E-409C-BE32-E72D297353CC}">
              <c16:uniqueId val="{00000006-E42C-4211-AC89-E44CA70ACCBD}"/>
            </c:ext>
          </c:extLst>
        </c:ser>
        <c:dLbls>
          <c:showLegendKey val="0"/>
          <c:showVal val="0"/>
          <c:showCatName val="0"/>
          <c:showSerName val="0"/>
          <c:showPercent val="0"/>
          <c:showBubbleSize val="0"/>
        </c:dLbls>
        <c:axId val="422361536"/>
        <c:axId val="422357272"/>
      </c:scatterChart>
      <c:valAx>
        <c:axId val="42236153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a:t>LOAD (%)</a:t>
                </a:r>
              </a:p>
            </c:rich>
          </c:tx>
          <c:layout>
            <c:manualLayout>
              <c:xMode val="edge"/>
              <c:yMode val="edge"/>
              <c:x val="0.47185407478745722"/>
              <c:y val="0.8982174103237095"/>
            </c:manualLayout>
          </c:layout>
          <c:overlay val="0"/>
          <c:spPr>
            <a:noFill/>
            <a:ln>
              <a:noFill/>
            </a:ln>
            <a:effectLst/>
          </c:spPr>
          <c:txPr>
            <a:bodyPr rot="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cap="all" spc="120" normalizeH="0" baseline="0">
                <a:solidFill>
                  <a:schemeClr val="tx1">
                    <a:lumMod val="65000"/>
                    <a:lumOff val="35000"/>
                  </a:schemeClr>
                </a:solidFill>
                <a:latin typeface="+mn-lt"/>
                <a:ea typeface="+mn-ea"/>
                <a:cs typeface="+mn-cs"/>
              </a:defRPr>
            </a:pPr>
            <a:endParaRPr lang="en-US"/>
          </a:p>
        </c:txPr>
        <c:crossAx val="422357272"/>
        <c:crosses val="autoZero"/>
        <c:crossBetween val="midCat"/>
      </c:valAx>
      <c:valAx>
        <c:axId val="42235727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r>
                  <a:rPr lang="en-IN" sz="1400" b="1"/>
                  <a:t>SMOKE (%)</a:t>
                </a:r>
              </a:p>
            </c:rich>
          </c:tx>
          <c:layout>
            <c:manualLayout>
              <c:xMode val="edge"/>
              <c:yMode val="edge"/>
              <c:x val="2.2177614753876498E-2"/>
              <c:y val="0.4717752989209682"/>
            </c:manualLayout>
          </c:layout>
          <c:overlay val="0"/>
          <c:spPr>
            <a:noFill/>
            <a:ln>
              <a:noFill/>
            </a:ln>
            <a:effectLst/>
          </c:spPr>
          <c:txPr>
            <a:bodyPr rot="-5400000" spcFirstLastPara="1" vertOverflow="ellipsis" vert="horz" wrap="square" anchor="ctr" anchorCtr="1"/>
            <a:lstStyle/>
            <a:p>
              <a:pPr>
                <a:defRPr sz="1400" b="1"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422361536"/>
        <c:crosses val="autoZero"/>
        <c:crossBetween val="midCat"/>
      </c:valAx>
      <c:spPr>
        <a:noFill/>
        <a:ln>
          <a:noFill/>
        </a:ln>
        <a:effectLst/>
      </c:spPr>
    </c:plotArea>
    <c:legend>
      <c:legendPos val="t"/>
      <c:layout>
        <c:manualLayout>
          <c:xMode val="edge"/>
          <c:yMode val="edge"/>
          <c:x val="0.81285556884982502"/>
          <c:y val="0.27147557831637076"/>
          <c:w val="0.176396958015377"/>
          <c:h val="0.5208846106645818"/>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1">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41">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41">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41">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41">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41">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13CADE-99AC-45CD-A7FF-2D39FBF54E28}" type="doc">
      <dgm:prSet loTypeId="urn:microsoft.com/office/officeart/2005/8/layout/default" loCatId="list" qsTypeId="urn:microsoft.com/office/officeart/2005/8/quickstyle/simple3" qsCatId="simple" csTypeId="urn:microsoft.com/office/officeart/2005/8/colors/accent1_2" csCatId="accent1" phldr="1"/>
      <dgm:spPr/>
      <dgm:t>
        <a:bodyPr/>
        <a:lstStyle/>
        <a:p>
          <a:endParaRPr lang="en-IN"/>
        </a:p>
      </dgm:t>
    </dgm:pt>
    <dgm:pt modelId="{8D7EE1F7-EF19-460D-9587-A7D4D287F8DE}" type="pres">
      <dgm:prSet presAssocID="{5C13CADE-99AC-45CD-A7FF-2D39FBF54E28}" presName="diagram" presStyleCnt="0">
        <dgm:presLayoutVars>
          <dgm:dir/>
          <dgm:resizeHandles val="exact"/>
        </dgm:presLayoutVars>
      </dgm:prSet>
      <dgm:spPr/>
      <dgm:t>
        <a:bodyPr/>
        <a:lstStyle/>
        <a:p>
          <a:endParaRPr lang="en-US"/>
        </a:p>
      </dgm:t>
    </dgm:pt>
  </dgm:ptLst>
  <dgm:cxnLst>
    <dgm:cxn modelId="{9753FB9A-9F73-4B20-AFD8-645FE1C2D94B}" type="presOf" srcId="{5C13CADE-99AC-45CD-A7FF-2D39FBF54E28}" destId="{8D7EE1F7-EF19-460D-9587-A7D4D287F8DE}" srcOrd="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AC454286-93C7-4915-9D0D-B7950D75744A}" type="datetimeFigureOut">
              <a:rPr lang="en-IN" smtClean="0"/>
              <a:t>01-06-2023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18E8057-9DE4-4F01-AD22-5A3125245112}" type="slidenum">
              <a:rPr lang="en-IN" smtClean="0"/>
              <a:t>‹#›</a:t>
            </a:fld>
            <a:endParaRPr lang="en-IN" dirty="0"/>
          </a:p>
        </p:txBody>
      </p:sp>
    </p:spTree>
    <p:extLst>
      <p:ext uri="{BB962C8B-B14F-4D97-AF65-F5344CB8AC3E}">
        <p14:creationId xmlns:p14="http://schemas.microsoft.com/office/powerpoint/2010/main" val="4147714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AC454286-93C7-4915-9D0D-B7950D75744A}" type="datetimeFigureOut">
              <a:rPr lang="en-IN" smtClean="0"/>
              <a:t>01-06-2023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18E8057-9DE4-4F01-AD22-5A3125245112}" type="slidenum">
              <a:rPr lang="en-IN" smtClean="0"/>
              <a:t>‹#›</a:t>
            </a:fld>
            <a:endParaRPr lang="en-IN" dirty="0"/>
          </a:p>
        </p:txBody>
      </p:sp>
    </p:spTree>
    <p:extLst>
      <p:ext uri="{BB962C8B-B14F-4D97-AF65-F5344CB8AC3E}">
        <p14:creationId xmlns:p14="http://schemas.microsoft.com/office/powerpoint/2010/main" val="4231213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AC454286-93C7-4915-9D0D-B7950D75744A}" type="datetimeFigureOut">
              <a:rPr lang="en-IN" smtClean="0"/>
              <a:t>01-06-2023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18E8057-9DE4-4F01-AD22-5A3125245112}" type="slidenum">
              <a:rPr lang="en-IN" smtClean="0"/>
              <a:t>‹#›</a:t>
            </a:fld>
            <a:endParaRPr lang="en-IN" dirty="0"/>
          </a:p>
        </p:txBody>
      </p:sp>
    </p:spTree>
    <p:extLst>
      <p:ext uri="{BB962C8B-B14F-4D97-AF65-F5344CB8AC3E}">
        <p14:creationId xmlns:p14="http://schemas.microsoft.com/office/powerpoint/2010/main" val="2490120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AC454286-93C7-4915-9D0D-B7950D75744A}" type="datetimeFigureOut">
              <a:rPr lang="en-IN" smtClean="0"/>
              <a:t>01-06-2023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18E8057-9DE4-4F01-AD22-5A3125245112}" type="slidenum">
              <a:rPr lang="en-IN" smtClean="0"/>
              <a:t>‹#›</a:t>
            </a:fld>
            <a:endParaRPr lang="en-IN" dirty="0"/>
          </a:p>
        </p:txBody>
      </p:sp>
    </p:spTree>
    <p:extLst>
      <p:ext uri="{BB962C8B-B14F-4D97-AF65-F5344CB8AC3E}">
        <p14:creationId xmlns:p14="http://schemas.microsoft.com/office/powerpoint/2010/main" val="1576277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C454286-93C7-4915-9D0D-B7950D75744A}" type="datetimeFigureOut">
              <a:rPr lang="en-IN" smtClean="0"/>
              <a:t>01-06-2023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18E8057-9DE4-4F01-AD22-5A3125245112}" type="slidenum">
              <a:rPr lang="en-IN" smtClean="0"/>
              <a:t>‹#›</a:t>
            </a:fld>
            <a:endParaRPr lang="en-IN" dirty="0"/>
          </a:p>
        </p:txBody>
      </p:sp>
    </p:spTree>
    <p:extLst>
      <p:ext uri="{BB962C8B-B14F-4D97-AF65-F5344CB8AC3E}">
        <p14:creationId xmlns:p14="http://schemas.microsoft.com/office/powerpoint/2010/main" val="1187182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AC454286-93C7-4915-9D0D-B7950D75744A}" type="datetimeFigureOut">
              <a:rPr lang="en-IN" smtClean="0"/>
              <a:t>01-06-2023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18E8057-9DE4-4F01-AD22-5A3125245112}" type="slidenum">
              <a:rPr lang="en-IN" smtClean="0"/>
              <a:t>‹#›</a:t>
            </a:fld>
            <a:endParaRPr lang="en-IN" dirty="0"/>
          </a:p>
        </p:txBody>
      </p:sp>
    </p:spTree>
    <p:extLst>
      <p:ext uri="{BB962C8B-B14F-4D97-AF65-F5344CB8AC3E}">
        <p14:creationId xmlns:p14="http://schemas.microsoft.com/office/powerpoint/2010/main" val="3141083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AC454286-93C7-4915-9D0D-B7950D75744A}" type="datetimeFigureOut">
              <a:rPr lang="en-IN" smtClean="0"/>
              <a:t>01-06-2023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518E8057-9DE4-4F01-AD22-5A3125245112}" type="slidenum">
              <a:rPr lang="en-IN" smtClean="0"/>
              <a:t>‹#›</a:t>
            </a:fld>
            <a:endParaRPr lang="en-IN" dirty="0"/>
          </a:p>
        </p:txBody>
      </p:sp>
    </p:spTree>
    <p:extLst>
      <p:ext uri="{BB962C8B-B14F-4D97-AF65-F5344CB8AC3E}">
        <p14:creationId xmlns:p14="http://schemas.microsoft.com/office/powerpoint/2010/main" val="3730711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AC454286-93C7-4915-9D0D-B7950D75744A}" type="datetimeFigureOut">
              <a:rPr lang="en-IN" smtClean="0"/>
              <a:t>01-06-2023</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518E8057-9DE4-4F01-AD22-5A3125245112}" type="slidenum">
              <a:rPr lang="en-IN" smtClean="0"/>
              <a:t>‹#›</a:t>
            </a:fld>
            <a:endParaRPr lang="en-IN" dirty="0"/>
          </a:p>
        </p:txBody>
      </p:sp>
    </p:spTree>
    <p:extLst>
      <p:ext uri="{BB962C8B-B14F-4D97-AF65-F5344CB8AC3E}">
        <p14:creationId xmlns:p14="http://schemas.microsoft.com/office/powerpoint/2010/main" val="2797388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454286-93C7-4915-9D0D-B7950D75744A}" type="datetimeFigureOut">
              <a:rPr lang="en-IN" smtClean="0"/>
              <a:t>01-06-2023</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518E8057-9DE4-4F01-AD22-5A3125245112}" type="slidenum">
              <a:rPr lang="en-IN" smtClean="0"/>
              <a:t>‹#›</a:t>
            </a:fld>
            <a:endParaRPr lang="en-IN" dirty="0"/>
          </a:p>
        </p:txBody>
      </p:sp>
    </p:spTree>
    <p:extLst>
      <p:ext uri="{BB962C8B-B14F-4D97-AF65-F5344CB8AC3E}">
        <p14:creationId xmlns:p14="http://schemas.microsoft.com/office/powerpoint/2010/main" val="2833433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C454286-93C7-4915-9D0D-B7950D75744A}" type="datetimeFigureOut">
              <a:rPr lang="en-IN" smtClean="0"/>
              <a:t>01-06-2023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18E8057-9DE4-4F01-AD22-5A3125245112}" type="slidenum">
              <a:rPr lang="en-IN" smtClean="0"/>
              <a:t>‹#›</a:t>
            </a:fld>
            <a:endParaRPr lang="en-IN" dirty="0"/>
          </a:p>
        </p:txBody>
      </p:sp>
    </p:spTree>
    <p:extLst>
      <p:ext uri="{BB962C8B-B14F-4D97-AF65-F5344CB8AC3E}">
        <p14:creationId xmlns:p14="http://schemas.microsoft.com/office/powerpoint/2010/main" val="140439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C454286-93C7-4915-9D0D-B7950D75744A}" type="datetimeFigureOut">
              <a:rPr lang="en-IN" smtClean="0"/>
              <a:t>01-06-2023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18E8057-9DE4-4F01-AD22-5A3125245112}" type="slidenum">
              <a:rPr lang="en-IN" smtClean="0"/>
              <a:t>‹#›</a:t>
            </a:fld>
            <a:endParaRPr lang="en-IN" dirty="0"/>
          </a:p>
        </p:txBody>
      </p:sp>
    </p:spTree>
    <p:extLst>
      <p:ext uri="{BB962C8B-B14F-4D97-AF65-F5344CB8AC3E}">
        <p14:creationId xmlns:p14="http://schemas.microsoft.com/office/powerpoint/2010/main" val="2347101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454286-93C7-4915-9D0D-B7950D75744A}" type="datetimeFigureOut">
              <a:rPr lang="en-IN" smtClean="0"/>
              <a:t>01-06-2023</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E8057-9DE4-4F01-AD22-5A3125245112}" type="slidenum">
              <a:rPr lang="en-IN" smtClean="0"/>
              <a:t>‹#›</a:t>
            </a:fld>
            <a:endParaRPr lang="en-IN" dirty="0"/>
          </a:p>
        </p:txBody>
      </p:sp>
    </p:spTree>
    <p:extLst>
      <p:ext uri="{BB962C8B-B14F-4D97-AF65-F5344CB8AC3E}">
        <p14:creationId xmlns:p14="http://schemas.microsoft.com/office/powerpoint/2010/main" val="8149844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chart" Target="../charts/char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89649" y="105195"/>
            <a:ext cx="4758613" cy="1174790"/>
          </a:xfrm>
          <a:prstGeom prst="flowChartAlternateProcess">
            <a:avLst/>
          </a:prstGeom>
          <a:solidFill>
            <a:schemeClr val="accent1"/>
          </a:solidFill>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endParaRPr lang="en-US" sz="1575" dirty="0">
              <a:solidFill>
                <a:srgbClr val="FFC000"/>
              </a:solidFill>
              <a:latin typeface="Cambria" panose="02040503050406030204" pitchFamily="18" charset="0"/>
            </a:endParaRPr>
          </a:p>
          <a:p>
            <a:pPr algn="ctr"/>
            <a:r>
              <a:rPr lang="en-US" sz="1575" dirty="0">
                <a:solidFill>
                  <a:schemeClr val="tx1"/>
                </a:solidFill>
                <a:latin typeface="Cambria" panose="02040503050406030204" pitchFamily="18" charset="0"/>
              </a:rPr>
              <a:t>DEPARTMENT OF AUTOMOBILE ENGINEERING</a:t>
            </a:r>
          </a:p>
          <a:p>
            <a:pPr algn="ctr"/>
            <a:r>
              <a:rPr lang="en-US" sz="1575" dirty="0">
                <a:solidFill>
                  <a:schemeClr val="tx1"/>
                </a:solidFill>
                <a:latin typeface="Cambria" panose="02040503050406030204" pitchFamily="18" charset="0"/>
              </a:rPr>
              <a:t>MIT CAMPUS, ANNA UNIVERSITY, CHENNAI – 44</a:t>
            </a:r>
          </a:p>
          <a:p>
            <a:pPr algn="ctr"/>
            <a:endParaRPr lang="en-IN" sz="1575" dirty="0">
              <a:solidFill>
                <a:srgbClr val="FFC000"/>
              </a:solidFill>
              <a:latin typeface="Cambria" panose="02040503050406030204" pitchFamily="18" charset="0"/>
            </a:endParaRPr>
          </a:p>
        </p:txBody>
      </p:sp>
      <p:pic>
        <p:nvPicPr>
          <p:cNvPr id="5" name="Picture 4"/>
          <p:cNvPicPr>
            <a:picLocks noChangeAspect="1"/>
          </p:cNvPicPr>
          <p:nvPr/>
        </p:nvPicPr>
        <p:blipFill>
          <a:blip r:embed="rId2"/>
          <a:stretch>
            <a:fillRect/>
          </a:stretch>
        </p:blipFill>
        <p:spPr>
          <a:xfrm>
            <a:off x="1335113" y="194902"/>
            <a:ext cx="1425911" cy="927811"/>
          </a:xfrm>
          <a:prstGeom prst="rect">
            <a:avLst/>
          </a:prstGeom>
        </p:spPr>
      </p:pic>
      <p:pic>
        <p:nvPicPr>
          <p:cNvPr id="6" name="Picture 5"/>
          <p:cNvPicPr>
            <a:picLocks noChangeAspect="1"/>
          </p:cNvPicPr>
          <p:nvPr/>
        </p:nvPicPr>
        <p:blipFill>
          <a:blip r:embed="rId3"/>
          <a:stretch>
            <a:fillRect/>
          </a:stretch>
        </p:blipFill>
        <p:spPr>
          <a:xfrm>
            <a:off x="8832479" y="194903"/>
            <a:ext cx="1658415" cy="1291819"/>
          </a:xfrm>
          <a:prstGeom prst="rect">
            <a:avLst/>
          </a:prstGeom>
        </p:spPr>
      </p:pic>
      <p:sp>
        <p:nvSpPr>
          <p:cNvPr id="7" name="Rounded Rectangle 6"/>
          <p:cNvSpPr/>
          <p:nvPr/>
        </p:nvSpPr>
        <p:spPr>
          <a:xfrm>
            <a:off x="3807998" y="1486722"/>
            <a:ext cx="4123022" cy="559559"/>
          </a:xfrm>
          <a:prstGeom prst="roundRect">
            <a:avLst/>
          </a:prstGeom>
          <a:solidFill>
            <a:srgbClr val="FFC000"/>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en-GB" b="1" dirty="0" smtClean="0">
                <a:latin typeface="Times New Roman" panose="02020603050405020304" pitchFamily="18" charset="0"/>
                <a:cs typeface="Times New Roman" panose="02020603050405020304" pitchFamily="18" charset="0"/>
              </a:rPr>
              <a:t>FINAL</a:t>
            </a:r>
            <a:r>
              <a:rPr lang="en-US" altLang="en-GB" sz="1800" b="1" dirty="0" smtClean="0">
                <a:latin typeface="Times New Roman" panose="02020603050405020304" pitchFamily="18" charset="0"/>
                <a:cs typeface="Times New Roman" panose="02020603050405020304" pitchFamily="18" charset="0"/>
              </a:rPr>
              <a:t> </a:t>
            </a:r>
            <a:r>
              <a:rPr lang="en-US" altLang="en-GB" sz="1800" b="1" dirty="0">
                <a:latin typeface="Times New Roman" panose="02020603050405020304" pitchFamily="18" charset="0"/>
                <a:cs typeface="Times New Roman" panose="02020603050405020304" pitchFamily="18" charset="0"/>
              </a:rPr>
              <a:t>REVIEW – PHASE 2</a:t>
            </a:r>
          </a:p>
        </p:txBody>
      </p:sp>
      <p:graphicFrame>
        <p:nvGraphicFramePr>
          <p:cNvPr id="8" name="Content Placeholder 1"/>
          <p:cNvGraphicFramePr>
            <a:graphicFrameLocks/>
          </p:cNvGraphicFramePr>
          <p:nvPr>
            <p:extLst>
              <p:ext uri="{D42A27DB-BD31-4B8C-83A1-F6EECF244321}">
                <p14:modId xmlns:p14="http://schemas.microsoft.com/office/powerpoint/2010/main" val="3858162772"/>
              </p:ext>
            </p:extLst>
          </p:nvPr>
        </p:nvGraphicFramePr>
        <p:xfrm>
          <a:off x="559837" y="4659149"/>
          <a:ext cx="4180113" cy="1910876"/>
        </p:xfrm>
        <a:graphic>
          <a:graphicData uri="http://schemas.openxmlformats.org/drawingml/2006/table">
            <a:tbl>
              <a:tblPr firstRow="1" bandRow="1">
                <a:tableStyleId>{5940675A-B579-460E-94D1-54222C63F5DA}</a:tableStyleId>
              </a:tblPr>
              <a:tblGrid>
                <a:gridCol w="734053">
                  <a:extLst>
                    <a:ext uri="{9D8B030D-6E8A-4147-A177-3AD203B41FA5}">
                      <a16:colId xmlns:a16="http://schemas.microsoft.com/office/drawing/2014/main" val="20000"/>
                    </a:ext>
                  </a:extLst>
                </a:gridCol>
                <a:gridCol w="1757032">
                  <a:extLst>
                    <a:ext uri="{9D8B030D-6E8A-4147-A177-3AD203B41FA5}">
                      <a16:colId xmlns:a16="http://schemas.microsoft.com/office/drawing/2014/main" val="20001"/>
                    </a:ext>
                  </a:extLst>
                </a:gridCol>
                <a:gridCol w="1689028">
                  <a:extLst>
                    <a:ext uri="{9D8B030D-6E8A-4147-A177-3AD203B41FA5}">
                      <a16:colId xmlns:a16="http://schemas.microsoft.com/office/drawing/2014/main" val="20002"/>
                    </a:ext>
                  </a:extLst>
                </a:gridCol>
              </a:tblGrid>
              <a:tr h="472572">
                <a:tc>
                  <a:txBody>
                    <a:bodyPr/>
                    <a:lstStyle/>
                    <a:p>
                      <a:pPr algn="ctr"/>
                      <a:r>
                        <a:rPr lang="en-US" sz="1400" b="1" dirty="0">
                          <a:solidFill>
                            <a:schemeClr val="tx1"/>
                          </a:solidFill>
                          <a:latin typeface="Times New Roman" panose="02020603050405020304" pitchFamily="18" charset="0"/>
                          <a:cs typeface="Times New Roman" panose="02020603050405020304" pitchFamily="18" charset="0"/>
                        </a:rPr>
                        <a:t>S.NO</a:t>
                      </a:r>
                      <a:endParaRPr lang="en-IN" sz="14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solidFill>
                      <a:schemeClr val="bg1"/>
                    </a:solidFill>
                  </a:tcPr>
                </a:tc>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Name </a:t>
                      </a:r>
                      <a:endParaRPr lang="en-IN" sz="16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solidFill>
                      <a:schemeClr val="bg1"/>
                    </a:solidFill>
                  </a:tcPr>
                </a:tc>
                <a:tc>
                  <a:txBody>
                    <a:bodyPr/>
                    <a:lstStyle/>
                    <a:p>
                      <a:pPr algn="ctr"/>
                      <a:r>
                        <a:rPr lang="en-US" sz="1400" b="1" dirty="0">
                          <a:solidFill>
                            <a:schemeClr val="tx1"/>
                          </a:solidFill>
                          <a:latin typeface="Times New Roman" panose="02020603050405020304" pitchFamily="18" charset="0"/>
                          <a:cs typeface="Times New Roman" panose="02020603050405020304" pitchFamily="18" charset="0"/>
                        </a:rPr>
                        <a:t>Register Number</a:t>
                      </a:r>
                      <a:endParaRPr lang="en-IN" sz="14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solidFill>
                      <a:schemeClr val="bg1"/>
                    </a:solidFill>
                  </a:tcPr>
                </a:tc>
                <a:extLst>
                  <a:ext uri="{0D108BD9-81ED-4DB2-BD59-A6C34878D82A}">
                    <a16:rowId xmlns:a16="http://schemas.microsoft.com/office/drawing/2014/main" val="10000"/>
                  </a:ext>
                </a:extLst>
              </a:tr>
              <a:tr h="269003">
                <a:tc>
                  <a:txBody>
                    <a:bodyPr/>
                    <a:lstStyle/>
                    <a:p>
                      <a:pPr algn="ctr"/>
                      <a:r>
                        <a:rPr lang="en-US" sz="1400" b="1" dirty="0">
                          <a:solidFill>
                            <a:schemeClr val="tx1"/>
                          </a:solidFill>
                          <a:latin typeface="Times New Roman" panose="02020603050405020304" pitchFamily="18" charset="0"/>
                          <a:cs typeface="Times New Roman" panose="02020603050405020304" pitchFamily="18" charset="0"/>
                        </a:rPr>
                        <a:t>1</a:t>
                      </a:r>
                      <a:endParaRPr lang="en-IN" sz="14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solidFill>
                      <a:schemeClr val="bg1"/>
                    </a:solidFill>
                  </a:tcPr>
                </a:tc>
                <a:tc>
                  <a:txBody>
                    <a:bodyPr/>
                    <a:lstStyle/>
                    <a:p>
                      <a:pPr algn="ctr"/>
                      <a:r>
                        <a:rPr lang="en-GB" sz="1400" dirty="0">
                          <a:latin typeface="Times New Roman" panose="02020603050405020304" pitchFamily="18" charset="0"/>
                          <a:cs typeface="Times New Roman" panose="02020603050405020304" pitchFamily="18" charset="0"/>
                        </a:rPr>
                        <a:t>NIROSHINI. K</a:t>
                      </a:r>
                      <a:endParaRPr lang="en-IN" sz="1400" dirty="0">
                        <a:latin typeface="Times New Roman" panose="02020603050405020304" pitchFamily="18" charset="0"/>
                        <a:cs typeface="Times New Roman" panose="02020603050405020304" pitchFamily="18" charset="0"/>
                      </a:endParaRPr>
                    </a:p>
                  </a:txBody>
                  <a:tcPr marL="68580" marR="68580" marT="34290" marB="34290"/>
                </a:tc>
                <a:tc>
                  <a:txBody>
                    <a:bodyPr/>
                    <a:lstStyle/>
                    <a:p>
                      <a:pPr algn="ctr"/>
                      <a:r>
                        <a:rPr lang="en-GB" sz="1400" dirty="0">
                          <a:latin typeface="Times New Roman" panose="02020603050405020304" pitchFamily="18" charset="0"/>
                          <a:cs typeface="Times New Roman" panose="02020603050405020304" pitchFamily="18" charset="0"/>
                        </a:rPr>
                        <a:t>2019502032</a:t>
                      </a:r>
                      <a:endParaRPr lang="en-IN" sz="1400" dirty="0">
                        <a:latin typeface="Times New Roman" panose="02020603050405020304" pitchFamily="18" charset="0"/>
                        <a:cs typeface="Times New Roman" panose="02020603050405020304" pitchFamily="18" charset="0"/>
                      </a:endParaRPr>
                    </a:p>
                  </a:txBody>
                  <a:tcPr marL="68580" marR="68580" marT="34290" marB="34290"/>
                </a:tc>
                <a:extLst>
                  <a:ext uri="{0D108BD9-81ED-4DB2-BD59-A6C34878D82A}">
                    <a16:rowId xmlns:a16="http://schemas.microsoft.com/office/drawing/2014/main" val="10001"/>
                  </a:ext>
                </a:extLst>
              </a:tr>
              <a:tr h="269003">
                <a:tc>
                  <a:txBody>
                    <a:bodyPr/>
                    <a:lstStyle/>
                    <a:p>
                      <a:pPr algn="ctr"/>
                      <a:r>
                        <a:rPr lang="en-US" sz="1400" b="1" dirty="0">
                          <a:solidFill>
                            <a:schemeClr val="tx1"/>
                          </a:solidFill>
                          <a:latin typeface="Times New Roman" panose="02020603050405020304" pitchFamily="18" charset="0"/>
                          <a:cs typeface="Times New Roman" panose="02020603050405020304" pitchFamily="18" charset="0"/>
                        </a:rPr>
                        <a:t>2</a:t>
                      </a:r>
                      <a:endParaRPr lang="en-IN" sz="14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solidFill>
                      <a:schemeClr val="bg1"/>
                    </a:solidFill>
                  </a:tcPr>
                </a:tc>
                <a:tc>
                  <a:txBody>
                    <a:bodyPr/>
                    <a:lstStyle/>
                    <a:p>
                      <a:pPr algn="ctr"/>
                      <a:r>
                        <a:rPr lang="en-GB" sz="1400" dirty="0">
                          <a:latin typeface="Times New Roman" panose="02020603050405020304" pitchFamily="18" charset="0"/>
                          <a:cs typeface="Times New Roman" panose="02020603050405020304" pitchFamily="18" charset="0"/>
                        </a:rPr>
                        <a:t>AKILAN. S</a:t>
                      </a:r>
                      <a:endParaRPr lang="en-IN" sz="1400" dirty="0">
                        <a:latin typeface="Times New Roman" panose="02020603050405020304" pitchFamily="18" charset="0"/>
                        <a:cs typeface="Times New Roman" panose="02020603050405020304" pitchFamily="18" charset="0"/>
                      </a:endParaRPr>
                    </a:p>
                  </a:txBody>
                  <a:tcPr marL="68580" marR="68580" marT="34290" marB="34290"/>
                </a:tc>
                <a:tc>
                  <a:txBody>
                    <a:bodyPr/>
                    <a:lstStyle/>
                    <a:p>
                      <a:pPr algn="ctr"/>
                      <a:r>
                        <a:rPr lang="en-GB" sz="1400" dirty="0">
                          <a:latin typeface="Times New Roman" panose="02020603050405020304" pitchFamily="18" charset="0"/>
                          <a:cs typeface="Times New Roman" panose="02020603050405020304" pitchFamily="18" charset="0"/>
                        </a:rPr>
                        <a:t>2019502509</a:t>
                      </a:r>
                      <a:endParaRPr lang="en-IN" sz="1400" dirty="0">
                        <a:latin typeface="Times New Roman" panose="02020603050405020304" pitchFamily="18" charset="0"/>
                        <a:cs typeface="Times New Roman" panose="02020603050405020304" pitchFamily="18" charset="0"/>
                      </a:endParaRPr>
                    </a:p>
                  </a:txBody>
                  <a:tcPr marL="68580" marR="68580" marT="34290" marB="34290"/>
                </a:tc>
                <a:extLst>
                  <a:ext uri="{0D108BD9-81ED-4DB2-BD59-A6C34878D82A}">
                    <a16:rowId xmlns:a16="http://schemas.microsoft.com/office/drawing/2014/main" val="10002"/>
                  </a:ext>
                </a:extLst>
              </a:tr>
              <a:tr h="437212">
                <a:tc>
                  <a:txBody>
                    <a:bodyPr/>
                    <a:lstStyle/>
                    <a:p>
                      <a:pPr algn="ctr"/>
                      <a:r>
                        <a:rPr lang="en-US" sz="1400" b="1" dirty="0">
                          <a:solidFill>
                            <a:schemeClr val="tx1"/>
                          </a:solidFill>
                          <a:latin typeface="Times New Roman" panose="02020603050405020304" pitchFamily="18" charset="0"/>
                          <a:cs typeface="Times New Roman" panose="02020603050405020304" pitchFamily="18" charset="0"/>
                        </a:rPr>
                        <a:t>3</a:t>
                      </a:r>
                      <a:endParaRPr lang="en-IN" sz="14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solidFill>
                      <a:schemeClr val="bg1"/>
                    </a:solidFill>
                  </a:tcPr>
                </a:tc>
                <a:tc>
                  <a:txBody>
                    <a:bodyPr/>
                    <a:lstStyle/>
                    <a:p>
                      <a:pPr algn="ctr"/>
                      <a:r>
                        <a:rPr lang="en-GB" sz="1400" dirty="0">
                          <a:latin typeface="Times New Roman" panose="02020603050405020304" pitchFamily="18" charset="0"/>
                          <a:cs typeface="Times New Roman" panose="02020603050405020304" pitchFamily="18" charset="0"/>
                        </a:rPr>
                        <a:t>DHINESH BABU. R</a:t>
                      </a:r>
                      <a:endParaRPr lang="en-IN" sz="1400" dirty="0">
                        <a:latin typeface="Times New Roman" panose="02020603050405020304" pitchFamily="18" charset="0"/>
                        <a:cs typeface="Times New Roman" panose="02020603050405020304" pitchFamily="18" charset="0"/>
                      </a:endParaRPr>
                    </a:p>
                  </a:txBody>
                  <a:tcPr marL="68580" marR="68580" marT="34290" marB="34290"/>
                </a:tc>
                <a:tc>
                  <a:txBody>
                    <a:bodyPr/>
                    <a:lstStyle/>
                    <a:p>
                      <a:pPr algn="ctr"/>
                      <a:r>
                        <a:rPr lang="en-GB" sz="1400" dirty="0">
                          <a:latin typeface="Times New Roman" panose="02020603050405020304" pitchFamily="18" charset="0"/>
                          <a:cs typeface="Times New Roman" panose="02020603050405020304" pitchFamily="18" charset="0"/>
                        </a:rPr>
                        <a:t>2019502517</a:t>
                      </a:r>
                      <a:endParaRPr lang="en-IN" sz="1400" dirty="0">
                        <a:latin typeface="Times New Roman" panose="02020603050405020304" pitchFamily="18" charset="0"/>
                        <a:cs typeface="Times New Roman" panose="02020603050405020304" pitchFamily="18" charset="0"/>
                      </a:endParaRPr>
                    </a:p>
                  </a:txBody>
                  <a:tcPr marL="68580" marR="68580" marT="34290" marB="34290"/>
                </a:tc>
                <a:extLst>
                  <a:ext uri="{0D108BD9-81ED-4DB2-BD59-A6C34878D82A}">
                    <a16:rowId xmlns:a16="http://schemas.microsoft.com/office/drawing/2014/main" val="10003"/>
                  </a:ext>
                </a:extLst>
              </a:tr>
              <a:tr h="437212">
                <a:tc>
                  <a:txBody>
                    <a:bodyPr/>
                    <a:lstStyle/>
                    <a:p>
                      <a:pPr algn="ctr"/>
                      <a:r>
                        <a:rPr lang="en-US" sz="1400" b="1" dirty="0">
                          <a:solidFill>
                            <a:schemeClr val="tx1"/>
                          </a:solidFill>
                          <a:latin typeface="Times New Roman" panose="02020603050405020304" pitchFamily="18" charset="0"/>
                          <a:cs typeface="Times New Roman" panose="02020603050405020304" pitchFamily="18" charset="0"/>
                        </a:rPr>
                        <a:t>4</a:t>
                      </a:r>
                      <a:endParaRPr lang="en-IN" sz="14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solidFill>
                      <a:schemeClr val="bg1"/>
                    </a:solidFill>
                  </a:tcPr>
                </a:tc>
                <a:tc>
                  <a:txBody>
                    <a:bodyPr/>
                    <a:lstStyle/>
                    <a:p>
                      <a:pPr algn="ctr"/>
                      <a:r>
                        <a:rPr lang="en-GB" sz="1400" dirty="0">
                          <a:latin typeface="Times New Roman" panose="02020603050405020304" pitchFamily="18" charset="0"/>
                          <a:cs typeface="Times New Roman" panose="02020603050405020304" pitchFamily="18" charset="0"/>
                        </a:rPr>
                        <a:t>HARI VIGNESH. N S</a:t>
                      </a:r>
                      <a:endParaRPr lang="en-IN" sz="1400" dirty="0">
                        <a:latin typeface="Times New Roman" panose="02020603050405020304" pitchFamily="18" charset="0"/>
                        <a:cs typeface="Times New Roman" panose="02020603050405020304" pitchFamily="18" charset="0"/>
                      </a:endParaRPr>
                    </a:p>
                  </a:txBody>
                  <a:tcPr marL="68580" marR="68580" marT="34290" marB="34290"/>
                </a:tc>
                <a:tc>
                  <a:txBody>
                    <a:bodyPr/>
                    <a:lstStyle/>
                    <a:p>
                      <a:pPr algn="ctr"/>
                      <a:r>
                        <a:rPr lang="en-GB" sz="1400" dirty="0">
                          <a:latin typeface="Times New Roman" panose="02020603050405020304" pitchFamily="18" charset="0"/>
                          <a:cs typeface="Times New Roman" panose="02020603050405020304" pitchFamily="18" charset="0"/>
                        </a:rPr>
                        <a:t>2019502523</a:t>
                      </a:r>
                      <a:endParaRPr lang="en-IN" sz="1400" dirty="0">
                        <a:latin typeface="Times New Roman" panose="02020603050405020304" pitchFamily="18" charset="0"/>
                        <a:cs typeface="Times New Roman" panose="02020603050405020304" pitchFamily="18" charset="0"/>
                      </a:endParaRPr>
                    </a:p>
                  </a:txBody>
                  <a:tcPr marL="68580" marR="68580" marT="34290" marB="34290"/>
                </a:tc>
                <a:extLst>
                  <a:ext uri="{0D108BD9-81ED-4DB2-BD59-A6C34878D82A}">
                    <a16:rowId xmlns:a16="http://schemas.microsoft.com/office/drawing/2014/main" val="10004"/>
                  </a:ext>
                </a:extLst>
              </a:tr>
            </a:tbl>
          </a:graphicData>
        </a:graphic>
      </p:graphicFrame>
      <p:sp>
        <p:nvSpPr>
          <p:cNvPr id="9" name="Rectangle 8"/>
          <p:cNvSpPr/>
          <p:nvPr/>
        </p:nvSpPr>
        <p:spPr>
          <a:xfrm>
            <a:off x="7184571" y="4573486"/>
            <a:ext cx="4357396" cy="1785104"/>
          </a:xfrm>
          <a:prstGeom prst="rect">
            <a:avLst/>
          </a:prstGeom>
        </p:spPr>
        <p:txBody>
          <a:bodyPr wrap="square">
            <a:spAutoFit/>
          </a:bodyPr>
          <a:lstStyle/>
          <a:p>
            <a:r>
              <a:rPr lang="en-US" sz="2000" b="1" dirty="0">
                <a:latin typeface="Times New Roman" panose="02020603050405020304" pitchFamily="18" charset="0"/>
                <a:cs typeface="Times New Roman" panose="02020603050405020304" pitchFamily="18" charset="0"/>
                <a:sym typeface="+mn-ea"/>
              </a:rPr>
              <a:t>GUIDE: </a:t>
            </a:r>
            <a:endParaRPr lang="en-US" sz="2000" b="1"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Dr. A.Sangeet Sahaya Jeyangel,</a:t>
            </a:r>
          </a:p>
          <a:p>
            <a:r>
              <a:rPr lang="en-US" dirty="0">
                <a:latin typeface="Times New Roman" panose="02020603050405020304" pitchFamily="18" charset="0"/>
                <a:cs typeface="Times New Roman" panose="02020603050405020304" pitchFamily="18" charset="0"/>
                <a:sym typeface="+mn-ea"/>
              </a:rPr>
              <a:t>Teaching F</a:t>
            </a:r>
            <a:r>
              <a:rPr lang="en-IN" altLang="en-US" dirty="0">
                <a:latin typeface="Times New Roman" panose="02020603050405020304" pitchFamily="18" charset="0"/>
                <a:cs typeface="Times New Roman" panose="02020603050405020304" pitchFamily="18" charset="0"/>
                <a:sym typeface="+mn-ea"/>
              </a:rPr>
              <a:t>ellow</a:t>
            </a:r>
            <a:r>
              <a:rPr lang="en-US" dirty="0">
                <a:latin typeface="Times New Roman" panose="02020603050405020304" pitchFamily="18" charset="0"/>
                <a:cs typeface="Times New Roman" panose="02020603050405020304" pitchFamily="18" charset="0"/>
                <a:sym typeface="+mn-ea"/>
              </a:rPr>
              <a:t>,</a:t>
            </a:r>
          </a:p>
          <a:p>
            <a:r>
              <a:rPr lang="en-US" dirty="0">
                <a:latin typeface="Times New Roman" panose="02020603050405020304" pitchFamily="18" charset="0"/>
                <a:cs typeface="Times New Roman" panose="02020603050405020304" pitchFamily="18" charset="0"/>
                <a:sym typeface="+mn-ea"/>
              </a:rPr>
              <a:t>Department of Automobile Engineering,</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sym typeface="+mn-ea"/>
              </a:rPr>
              <a:t>MIT campus, Anna university</a:t>
            </a:r>
            <a:endParaRPr lang="en-IN" dirty="0">
              <a:latin typeface="Times New Roman" panose="02020603050405020304" pitchFamily="18" charset="0"/>
              <a:cs typeface="Times New Roman" panose="02020603050405020304" pitchFamily="18" charset="0"/>
            </a:endParaRPr>
          </a:p>
          <a:p>
            <a:endParaRPr lang="en-US" dirty="0"/>
          </a:p>
        </p:txBody>
      </p:sp>
      <p:sp>
        <p:nvSpPr>
          <p:cNvPr id="3" name="TextBox 2">
            <a:extLst>
              <a:ext uri="{FF2B5EF4-FFF2-40B4-BE49-F238E27FC236}">
                <a16:creationId xmlns:a16="http://schemas.microsoft.com/office/drawing/2014/main" id="{9C046DEF-60E3-40B4-1CD2-54C6D69F701F}"/>
              </a:ext>
            </a:extLst>
          </p:cNvPr>
          <p:cNvSpPr txBox="1"/>
          <p:nvPr/>
        </p:nvSpPr>
        <p:spPr>
          <a:xfrm>
            <a:off x="1174278" y="2388857"/>
            <a:ext cx="9316616" cy="1815882"/>
          </a:xfrm>
          <a:prstGeom prst="rect">
            <a:avLst/>
          </a:prstGeom>
          <a:noFill/>
        </p:spPr>
        <p:txBody>
          <a:bodyPr wrap="square">
            <a:spAutoFit/>
          </a:bodyPr>
          <a:lstStyle/>
          <a:p>
            <a:pPr marL="0" indent="0" algn="ctr">
              <a:buNone/>
            </a:pPr>
            <a:r>
              <a:rPr lang="en-US" sz="2800" b="1" dirty="0">
                <a:sym typeface="+mn-ea"/>
              </a:rPr>
              <a:t>EXPERIMENTAL ANALYSIS OF PERFORMANCE,COMBUSTION AND EMISSION CHARACTERISTICS OF SINGLE CYLINDER DIESEL ENGINE USING </a:t>
            </a:r>
            <a:r>
              <a:rPr lang="en-US" sz="2800" b="1" dirty="0" smtClean="0">
                <a:sym typeface="+mn-ea"/>
              </a:rPr>
              <a:t>BIOFUEL(DIESEL-TURPENTINE </a:t>
            </a:r>
            <a:r>
              <a:rPr lang="en-US" sz="2800" b="1" dirty="0">
                <a:sym typeface="+mn-ea"/>
              </a:rPr>
              <a:t>BLEND) WITH HYDROGEN INDUCTION.</a:t>
            </a:r>
            <a:endParaRPr lang="en-US" sz="2800" b="1" dirty="0"/>
          </a:p>
        </p:txBody>
      </p:sp>
    </p:spTree>
    <p:extLst>
      <p:ext uri="{BB962C8B-B14F-4D97-AF65-F5344CB8AC3E}">
        <p14:creationId xmlns:p14="http://schemas.microsoft.com/office/powerpoint/2010/main" val="426727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9280" y="156438"/>
            <a:ext cx="10658927" cy="1032282"/>
          </a:xfrm>
          <a:solidFill>
            <a:schemeClr val="accent1"/>
          </a:solidFill>
        </p:spPr>
        <p:txBody>
          <a:bodyPr/>
          <a:lstStyle/>
          <a:p>
            <a:pPr algn="ctr"/>
            <a:r>
              <a:rPr lang="en-US" b="1" dirty="0"/>
              <a:t>PROPERTIES OF FUEL</a:t>
            </a:r>
            <a:endParaRPr lang="en-IN"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12524753"/>
              </p:ext>
            </p:extLst>
          </p:nvPr>
        </p:nvGraphicFramePr>
        <p:xfrm>
          <a:off x="838200" y="1825626"/>
          <a:ext cx="10304418" cy="4274727"/>
        </p:xfrm>
        <a:graphic>
          <a:graphicData uri="http://schemas.openxmlformats.org/drawingml/2006/table">
            <a:tbl>
              <a:tblPr firstRow="1" bandRow="1">
                <a:tableStyleId>{93296810-A885-4BE3-A3E7-6D5BEEA58F35}</a:tableStyleId>
              </a:tblPr>
              <a:tblGrid>
                <a:gridCol w="1369423">
                  <a:extLst>
                    <a:ext uri="{9D8B030D-6E8A-4147-A177-3AD203B41FA5}">
                      <a16:colId xmlns:a16="http://schemas.microsoft.com/office/drawing/2014/main" val="1692745556"/>
                    </a:ext>
                  </a:extLst>
                </a:gridCol>
                <a:gridCol w="1645920">
                  <a:extLst>
                    <a:ext uri="{9D8B030D-6E8A-4147-A177-3AD203B41FA5}">
                      <a16:colId xmlns:a16="http://schemas.microsoft.com/office/drawing/2014/main" val="2371307742"/>
                    </a:ext>
                  </a:extLst>
                </a:gridCol>
                <a:gridCol w="1933303">
                  <a:extLst>
                    <a:ext uri="{9D8B030D-6E8A-4147-A177-3AD203B41FA5}">
                      <a16:colId xmlns:a16="http://schemas.microsoft.com/office/drawing/2014/main" val="3684174685"/>
                    </a:ext>
                  </a:extLst>
                </a:gridCol>
                <a:gridCol w="1802674">
                  <a:extLst>
                    <a:ext uri="{9D8B030D-6E8A-4147-A177-3AD203B41FA5}">
                      <a16:colId xmlns:a16="http://schemas.microsoft.com/office/drawing/2014/main" val="2705217118"/>
                    </a:ext>
                  </a:extLst>
                </a:gridCol>
                <a:gridCol w="1619794">
                  <a:extLst>
                    <a:ext uri="{9D8B030D-6E8A-4147-A177-3AD203B41FA5}">
                      <a16:colId xmlns:a16="http://schemas.microsoft.com/office/drawing/2014/main" val="207444831"/>
                    </a:ext>
                  </a:extLst>
                </a:gridCol>
                <a:gridCol w="1933304">
                  <a:extLst>
                    <a:ext uri="{9D8B030D-6E8A-4147-A177-3AD203B41FA5}">
                      <a16:colId xmlns:a16="http://schemas.microsoft.com/office/drawing/2014/main" val="3279901491"/>
                    </a:ext>
                  </a:extLst>
                </a:gridCol>
              </a:tblGrid>
              <a:tr h="954993">
                <a:tc>
                  <a:txBody>
                    <a:bodyPr/>
                    <a:lstStyle/>
                    <a:p>
                      <a:pPr algn="ctr"/>
                      <a:r>
                        <a:rPr lang="en-US" dirty="0">
                          <a:solidFill>
                            <a:schemeClr val="tx1"/>
                          </a:solidFill>
                        </a:rPr>
                        <a:t>BLEND</a:t>
                      </a:r>
                      <a:endParaRPr lang="en-IN" dirty="0">
                        <a:solidFill>
                          <a:schemeClr val="tx1"/>
                        </a:solidFill>
                      </a:endParaRPr>
                    </a:p>
                  </a:txBody>
                  <a:tcPr/>
                </a:tc>
                <a:tc>
                  <a:txBody>
                    <a:bodyPr/>
                    <a:lstStyle/>
                    <a:p>
                      <a:pPr algn="ctr"/>
                      <a:r>
                        <a:rPr lang="en-US" dirty="0">
                          <a:solidFill>
                            <a:schemeClr val="tx1"/>
                          </a:solidFill>
                        </a:rPr>
                        <a:t>DENSITY(g/m</a:t>
                      </a:r>
                      <a:r>
                        <a:rPr lang="en-US" dirty="0">
                          <a:solidFill>
                            <a:schemeClr val="tx1"/>
                          </a:solidFill>
                          <a:latin typeface="Calibri" panose="020F0502020204030204" pitchFamily="34" charset="0"/>
                          <a:cs typeface="Calibri" panose="020F0502020204030204" pitchFamily="34" charset="0"/>
                        </a:rPr>
                        <a:t>³)</a:t>
                      </a:r>
                      <a:endParaRPr lang="en-IN" dirty="0">
                        <a:solidFill>
                          <a:schemeClr val="tx1"/>
                        </a:solidFill>
                      </a:endParaRPr>
                    </a:p>
                  </a:txBody>
                  <a:tcPr/>
                </a:tc>
                <a:tc>
                  <a:txBody>
                    <a:bodyPr/>
                    <a:lstStyle/>
                    <a:p>
                      <a:pPr algn="ctr"/>
                      <a:r>
                        <a:rPr lang="en-US" dirty="0">
                          <a:solidFill>
                            <a:schemeClr val="tx1"/>
                          </a:solidFill>
                        </a:rPr>
                        <a:t>KINEMATIC VISCOSITY ( m</a:t>
                      </a:r>
                      <a:r>
                        <a:rPr lang="en-US" dirty="0">
                          <a:solidFill>
                            <a:schemeClr val="tx1"/>
                          </a:solidFill>
                          <a:latin typeface="Calibri" panose="020F0502020204030204" pitchFamily="34" charset="0"/>
                          <a:cs typeface="Calibri" panose="020F0502020204030204" pitchFamily="34" charset="0"/>
                        </a:rPr>
                        <a:t>²/s)</a:t>
                      </a:r>
                      <a:endParaRPr lang="en-IN" dirty="0">
                        <a:solidFill>
                          <a:schemeClr val="tx1"/>
                        </a:solidFill>
                      </a:endParaRPr>
                    </a:p>
                  </a:txBody>
                  <a:tcPr/>
                </a:tc>
                <a:tc>
                  <a:txBody>
                    <a:bodyPr/>
                    <a:lstStyle/>
                    <a:p>
                      <a:pPr algn="ctr"/>
                      <a:r>
                        <a:rPr lang="en-US" dirty="0">
                          <a:solidFill>
                            <a:schemeClr val="tx1"/>
                          </a:solidFill>
                        </a:rPr>
                        <a:t>FLASH</a:t>
                      </a:r>
                      <a:r>
                        <a:rPr lang="en-US" baseline="0" dirty="0">
                          <a:solidFill>
                            <a:schemeClr val="tx1"/>
                          </a:solidFill>
                        </a:rPr>
                        <a:t> POINT (</a:t>
                      </a:r>
                      <a:r>
                        <a:rPr lang="en-US" baseline="0" dirty="0">
                          <a:solidFill>
                            <a:schemeClr val="tx1"/>
                          </a:solidFill>
                          <a:latin typeface="Calibri" panose="020F0502020204030204" pitchFamily="34" charset="0"/>
                          <a:cs typeface="Calibri" panose="020F0502020204030204" pitchFamily="34" charset="0"/>
                        </a:rPr>
                        <a:t>°c)</a:t>
                      </a:r>
                      <a:endParaRPr lang="en-IN" dirty="0">
                        <a:solidFill>
                          <a:schemeClr val="tx1"/>
                        </a:solidFill>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FIRE POINT </a:t>
                      </a:r>
                      <a:r>
                        <a:rPr lang="en-US" baseline="0" dirty="0">
                          <a:solidFill>
                            <a:schemeClr val="tx1"/>
                          </a:solidFill>
                        </a:rPr>
                        <a:t>(</a:t>
                      </a:r>
                      <a:r>
                        <a:rPr lang="en-US" baseline="0" dirty="0">
                          <a:solidFill>
                            <a:schemeClr val="tx1"/>
                          </a:solidFill>
                          <a:latin typeface="Calibri" panose="020F0502020204030204" pitchFamily="34" charset="0"/>
                          <a:cs typeface="Calibri" panose="020F0502020204030204" pitchFamily="34" charset="0"/>
                        </a:rPr>
                        <a:t>°c)</a:t>
                      </a:r>
                      <a:endParaRPr lang="en-IN" dirty="0">
                        <a:solidFill>
                          <a:schemeClr val="tx1"/>
                        </a:solidFill>
                      </a:endParaRPr>
                    </a:p>
                    <a:p>
                      <a:endParaRPr lang="en-IN" dirty="0">
                        <a:solidFill>
                          <a:schemeClr val="tx1"/>
                        </a:solidFill>
                      </a:endParaRPr>
                    </a:p>
                  </a:txBody>
                  <a:tcPr/>
                </a:tc>
                <a:tc>
                  <a:txBody>
                    <a:bodyPr/>
                    <a:lstStyle/>
                    <a:p>
                      <a:pPr algn="ctr"/>
                      <a:r>
                        <a:rPr lang="en-US" dirty="0" smtClean="0">
                          <a:solidFill>
                            <a:schemeClr val="tx1"/>
                          </a:solidFill>
                        </a:rPr>
                        <a:t>CALORIFIC</a:t>
                      </a:r>
                      <a:r>
                        <a:rPr lang="en-US" baseline="0" dirty="0" smtClean="0">
                          <a:solidFill>
                            <a:schemeClr val="tx1"/>
                          </a:solidFill>
                        </a:rPr>
                        <a:t> VALUE(KJ/Kg)</a:t>
                      </a:r>
                      <a:endParaRPr lang="en-IN" dirty="0">
                        <a:solidFill>
                          <a:schemeClr val="tx1"/>
                        </a:solidFill>
                      </a:endParaRPr>
                    </a:p>
                  </a:txBody>
                  <a:tcPr/>
                </a:tc>
                <a:extLst>
                  <a:ext uri="{0D108BD9-81ED-4DB2-BD59-A6C34878D82A}">
                    <a16:rowId xmlns:a16="http://schemas.microsoft.com/office/drawing/2014/main" val="1226993825"/>
                  </a:ext>
                </a:extLst>
              </a:tr>
              <a:tr h="553289">
                <a:tc>
                  <a:txBody>
                    <a:bodyPr/>
                    <a:lstStyle/>
                    <a:p>
                      <a:pPr algn="ctr"/>
                      <a:r>
                        <a:rPr lang="en-US" dirty="0"/>
                        <a:t>DIESEL</a:t>
                      </a:r>
                      <a:endParaRPr lang="en-IN" dirty="0"/>
                    </a:p>
                  </a:txBody>
                  <a:tcPr/>
                </a:tc>
                <a:tc>
                  <a:txBody>
                    <a:bodyPr/>
                    <a:lstStyle/>
                    <a:p>
                      <a:pPr algn="ctr"/>
                      <a:r>
                        <a:rPr lang="en-US" dirty="0"/>
                        <a:t>0.827</a:t>
                      </a:r>
                      <a:endParaRPr lang="en-IN" dirty="0"/>
                    </a:p>
                  </a:txBody>
                  <a:tcPr/>
                </a:tc>
                <a:tc>
                  <a:txBody>
                    <a:bodyPr/>
                    <a:lstStyle/>
                    <a:p>
                      <a:pPr algn="ctr"/>
                      <a:r>
                        <a:rPr lang="en-US" dirty="0"/>
                        <a:t>13.28</a:t>
                      </a:r>
                      <a:endParaRPr lang="en-IN" dirty="0"/>
                    </a:p>
                  </a:txBody>
                  <a:tcPr/>
                </a:tc>
                <a:tc>
                  <a:txBody>
                    <a:bodyPr/>
                    <a:lstStyle/>
                    <a:p>
                      <a:pPr algn="ctr"/>
                      <a:r>
                        <a:rPr lang="en-US" dirty="0"/>
                        <a:t>47</a:t>
                      </a:r>
                      <a:endParaRPr lang="en-IN" dirty="0"/>
                    </a:p>
                  </a:txBody>
                  <a:tcPr/>
                </a:tc>
                <a:tc>
                  <a:txBody>
                    <a:bodyPr/>
                    <a:lstStyle/>
                    <a:p>
                      <a:pPr algn="ctr"/>
                      <a:r>
                        <a:rPr lang="en-US" dirty="0"/>
                        <a:t>54</a:t>
                      </a:r>
                      <a:endParaRPr lang="en-IN" dirty="0"/>
                    </a:p>
                  </a:txBody>
                  <a:tcPr/>
                </a:tc>
                <a:tc>
                  <a:txBody>
                    <a:bodyPr/>
                    <a:lstStyle/>
                    <a:p>
                      <a:pPr algn="ctr"/>
                      <a:r>
                        <a:rPr lang="en-US" dirty="0" smtClean="0"/>
                        <a:t>42500</a:t>
                      </a:r>
                      <a:endParaRPr lang="en-IN" dirty="0"/>
                    </a:p>
                  </a:txBody>
                  <a:tcPr/>
                </a:tc>
                <a:extLst>
                  <a:ext uri="{0D108BD9-81ED-4DB2-BD59-A6C34878D82A}">
                    <a16:rowId xmlns:a16="http://schemas.microsoft.com/office/drawing/2014/main" val="4121874768"/>
                  </a:ext>
                </a:extLst>
              </a:tr>
              <a:tr h="553289">
                <a:tc>
                  <a:txBody>
                    <a:bodyPr/>
                    <a:lstStyle/>
                    <a:p>
                      <a:pPr algn="ctr"/>
                      <a:r>
                        <a:rPr lang="en-US" dirty="0"/>
                        <a:t>B20</a:t>
                      </a:r>
                      <a:endParaRPr lang="en-IN" dirty="0"/>
                    </a:p>
                  </a:txBody>
                  <a:tcPr/>
                </a:tc>
                <a:tc>
                  <a:txBody>
                    <a:bodyPr/>
                    <a:lstStyle/>
                    <a:p>
                      <a:pPr algn="ctr"/>
                      <a:r>
                        <a:rPr lang="en-US" dirty="0"/>
                        <a:t>0.831</a:t>
                      </a:r>
                      <a:endParaRPr lang="en-IN" dirty="0"/>
                    </a:p>
                  </a:txBody>
                  <a:tcPr/>
                </a:tc>
                <a:tc>
                  <a:txBody>
                    <a:bodyPr/>
                    <a:lstStyle/>
                    <a:p>
                      <a:pPr algn="ctr"/>
                      <a:r>
                        <a:rPr lang="en-US" dirty="0"/>
                        <a:t>14.567</a:t>
                      </a:r>
                      <a:endParaRPr lang="en-IN" dirty="0"/>
                    </a:p>
                  </a:txBody>
                  <a:tcPr/>
                </a:tc>
                <a:tc>
                  <a:txBody>
                    <a:bodyPr/>
                    <a:lstStyle/>
                    <a:p>
                      <a:pPr algn="ctr"/>
                      <a:r>
                        <a:rPr lang="en-US" dirty="0"/>
                        <a:t>49</a:t>
                      </a:r>
                      <a:endParaRPr lang="en-IN" dirty="0"/>
                    </a:p>
                  </a:txBody>
                  <a:tcPr/>
                </a:tc>
                <a:tc>
                  <a:txBody>
                    <a:bodyPr/>
                    <a:lstStyle/>
                    <a:p>
                      <a:pPr algn="ctr"/>
                      <a:r>
                        <a:rPr lang="en-US" dirty="0"/>
                        <a:t>55</a:t>
                      </a:r>
                      <a:endParaRPr lang="en-IN" dirty="0"/>
                    </a:p>
                  </a:txBody>
                  <a:tcPr/>
                </a:tc>
                <a:tc>
                  <a:txBody>
                    <a:bodyPr/>
                    <a:lstStyle/>
                    <a:p>
                      <a:pPr algn="ctr"/>
                      <a:r>
                        <a:rPr lang="en-US" dirty="0" smtClean="0"/>
                        <a:t>42880</a:t>
                      </a:r>
                      <a:endParaRPr lang="en-IN" dirty="0"/>
                    </a:p>
                  </a:txBody>
                  <a:tcPr/>
                </a:tc>
                <a:extLst>
                  <a:ext uri="{0D108BD9-81ED-4DB2-BD59-A6C34878D82A}">
                    <a16:rowId xmlns:a16="http://schemas.microsoft.com/office/drawing/2014/main" val="3476691450"/>
                  </a:ext>
                </a:extLst>
              </a:tr>
              <a:tr h="553289">
                <a:tc>
                  <a:txBody>
                    <a:bodyPr/>
                    <a:lstStyle/>
                    <a:p>
                      <a:pPr algn="ctr"/>
                      <a:r>
                        <a:rPr lang="en-US" dirty="0"/>
                        <a:t>B30</a:t>
                      </a:r>
                      <a:endParaRPr lang="en-IN" dirty="0"/>
                    </a:p>
                  </a:txBody>
                  <a:tcPr/>
                </a:tc>
                <a:tc>
                  <a:txBody>
                    <a:bodyPr/>
                    <a:lstStyle/>
                    <a:p>
                      <a:pPr algn="ctr"/>
                      <a:r>
                        <a:rPr lang="en-US" dirty="0"/>
                        <a:t>0.835</a:t>
                      </a:r>
                      <a:endParaRPr lang="en-IN" dirty="0"/>
                    </a:p>
                  </a:txBody>
                  <a:tcPr/>
                </a:tc>
                <a:tc>
                  <a:txBody>
                    <a:bodyPr/>
                    <a:lstStyle/>
                    <a:p>
                      <a:pPr algn="ctr"/>
                      <a:r>
                        <a:rPr lang="en-US" dirty="0"/>
                        <a:t>14.147</a:t>
                      </a:r>
                      <a:endParaRPr lang="en-IN" dirty="0"/>
                    </a:p>
                  </a:txBody>
                  <a:tcPr/>
                </a:tc>
                <a:tc>
                  <a:txBody>
                    <a:bodyPr/>
                    <a:lstStyle/>
                    <a:p>
                      <a:pPr algn="ctr"/>
                      <a:r>
                        <a:rPr lang="en-US" dirty="0"/>
                        <a:t>52</a:t>
                      </a:r>
                      <a:endParaRPr lang="en-IN" dirty="0"/>
                    </a:p>
                  </a:txBody>
                  <a:tcPr/>
                </a:tc>
                <a:tc>
                  <a:txBody>
                    <a:bodyPr/>
                    <a:lstStyle/>
                    <a:p>
                      <a:pPr algn="ctr"/>
                      <a:r>
                        <a:rPr lang="en-US" dirty="0"/>
                        <a:t>57</a:t>
                      </a:r>
                      <a:endParaRPr lang="en-IN" dirty="0"/>
                    </a:p>
                  </a:txBody>
                  <a:tcPr/>
                </a:tc>
                <a:tc>
                  <a:txBody>
                    <a:bodyPr/>
                    <a:lstStyle/>
                    <a:p>
                      <a:pPr algn="ctr"/>
                      <a:r>
                        <a:rPr lang="en-US" dirty="0" smtClean="0"/>
                        <a:t>43070</a:t>
                      </a:r>
                      <a:endParaRPr lang="en-IN" dirty="0"/>
                    </a:p>
                  </a:txBody>
                  <a:tcPr/>
                </a:tc>
                <a:extLst>
                  <a:ext uri="{0D108BD9-81ED-4DB2-BD59-A6C34878D82A}">
                    <a16:rowId xmlns:a16="http://schemas.microsoft.com/office/drawing/2014/main" val="2316800108"/>
                  </a:ext>
                </a:extLst>
              </a:tr>
              <a:tr h="553289">
                <a:tc>
                  <a:txBody>
                    <a:bodyPr/>
                    <a:lstStyle/>
                    <a:p>
                      <a:pPr algn="ctr"/>
                      <a:r>
                        <a:rPr lang="en-US" dirty="0"/>
                        <a:t>B40</a:t>
                      </a:r>
                      <a:endParaRPr lang="en-IN" dirty="0"/>
                    </a:p>
                  </a:txBody>
                  <a:tcPr/>
                </a:tc>
                <a:tc>
                  <a:txBody>
                    <a:bodyPr/>
                    <a:lstStyle/>
                    <a:p>
                      <a:pPr algn="ctr"/>
                      <a:r>
                        <a:rPr lang="en-US" dirty="0"/>
                        <a:t>0.839</a:t>
                      </a:r>
                    </a:p>
                  </a:txBody>
                  <a:tcPr/>
                </a:tc>
                <a:tc>
                  <a:txBody>
                    <a:bodyPr/>
                    <a:lstStyle/>
                    <a:p>
                      <a:pPr algn="ctr"/>
                      <a:r>
                        <a:rPr lang="en-US" dirty="0"/>
                        <a:t>13.360</a:t>
                      </a:r>
                      <a:endParaRPr lang="en-IN" dirty="0"/>
                    </a:p>
                  </a:txBody>
                  <a:tcPr/>
                </a:tc>
                <a:tc>
                  <a:txBody>
                    <a:bodyPr/>
                    <a:lstStyle/>
                    <a:p>
                      <a:pPr algn="ctr"/>
                      <a:r>
                        <a:rPr lang="en-US" dirty="0"/>
                        <a:t>55</a:t>
                      </a:r>
                      <a:endParaRPr lang="en-IN" dirty="0"/>
                    </a:p>
                  </a:txBody>
                  <a:tcPr/>
                </a:tc>
                <a:tc>
                  <a:txBody>
                    <a:bodyPr/>
                    <a:lstStyle/>
                    <a:p>
                      <a:pPr algn="ctr"/>
                      <a:r>
                        <a:rPr lang="en-US" dirty="0"/>
                        <a:t>60</a:t>
                      </a:r>
                      <a:endParaRPr lang="en-IN" dirty="0"/>
                    </a:p>
                  </a:txBody>
                  <a:tcPr/>
                </a:tc>
                <a:tc>
                  <a:txBody>
                    <a:bodyPr/>
                    <a:lstStyle/>
                    <a:p>
                      <a:pPr algn="ctr"/>
                      <a:r>
                        <a:rPr lang="en-US" dirty="0" smtClean="0"/>
                        <a:t>43260</a:t>
                      </a:r>
                      <a:endParaRPr lang="en-IN" dirty="0"/>
                    </a:p>
                  </a:txBody>
                  <a:tcPr/>
                </a:tc>
                <a:extLst>
                  <a:ext uri="{0D108BD9-81ED-4DB2-BD59-A6C34878D82A}">
                    <a16:rowId xmlns:a16="http://schemas.microsoft.com/office/drawing/2014/main" val="3324921246"/>
                  </a:ext>
                </a:extLst>
              </a:tr>
              <a:tr h="553289">
                <a:tc>
                  <a:txBody>
                    <a:bodyPr/>
                    <a:lstStyle/>
                    <a:p>
                      <a:pPr algn="ctr"/>
                      <a:r>
                        <a:rPr lang="en-US" dirty="0"/>
                        <a:t>B50</a:t>
                      </a:r>
                      <a:endParaRPr lang="en-IN" dirty="0"/>
                    </a:p>
                  </a:txBody>
                  <a:tcPr/>
                </a:tc>
                <a:tc>
                  <a:txBody>
                    <a:bodyPr/>
                    <a:lstStyle/>
                    <a:p>
                      <a:pPr algn="ctr"/>
                      <a:r>
                        <a:rPr lang="en-US" dirty="0"/>
                        <a:t>0.844</a:t>
                      </a:r>
                      <a:endParaRPr lang="en-IN" dirty="0"/>
                    </a:p>
                  </a:txBody>
                  <a:tcPr/>
                </a:tc>
                <a:tc>
                  <a:txBody>
                    <a:bodyPr/>
                    <a:lstStyle/>
                    <a:p>
                      <a:pPr algn="ctr"/>
                      <a:r>
                        <a:rPr lang="en-US" dirty="0"/>
                        <a:t>13.055</a:t>
                      </a:r>
                      <a:endParaRPr lang="en-IN" dirty="0"/>
                    </a:p>
                  </a:txBody>
                  <a:tcPr/>
                </a:tc>
                <a:tc>
                  <a:txBody>
                    <a:bodyPr/>
                    <a:lstStyle/>
                    <a:p>
                      <a:pPr algn="ctr"/>
                      <a:r>
                        <a:rPr lang="en-US" dirty="0"/>
                        <a:t>57</a:t>
                      </a:r>
                      <a:endParaRPr lang="en-IN" dirty="0"/>
                    </a:p>
                  </a:txBody>
                  <a:tcPr/>
                </a:tc>
                <a:tc>
                  <a:txBody>
                    <a:bodyPr/>
                    <a:lstStyle/>
                    <a:p>
                      <a:pPr algn="ctr"/>
                      <a:r>
                        <a:rPr lang="en-US" dirty="0"/>
                        <a:t>62</a:t>
                      </a:r>
                      <a:endParaRPr lang="en-IN" dirty="0"/>
                    </a:p>
                  </a:txBody>
                  <a:tcPr/>
                </a:tc>
                <a:tc>
                  <a:txBody>
                    <a:bodyPr/>
                    <a:lstStyle/>
                    <a:p>
                      <a:pPr algn="ctr"/>
                      <a:r>
                        <a:rPr lang="en-US" dirty="0" smtClean="0"/>
                        <a:t>43450</a:t>
                      </a:r>
                      <a:endParaRPr lang="en-IN" dirty="0"/>
                    </a:p>
                  </a:txBody>
                  <a:tcPr/>
                </a:tc>
                <a:extLst>
                  <a:ext uri="{0D108BD9-81ED-4DB2-BD59-A6C34878D82A}">
                    <a16:rowId xmlns:a16="http://schemas.microsoft.com/office/drawing/2014/main" val="1883652707"/>
                  </a:ext>
                </a:extLst>
              </a:tr>
              <a:tr h="553289">
                <a:tc>
                  <a:txBody>
                    <a:bodyPr/>
                    <a:lstStyle/>
                    <a:p>
                      <a:pPr algn="ctr"/>
                      <a:r>
                        <a:rPr lang="en-US" dirty="0"/>
                        <a:t>TURPENTINE</a:t>
                      </a:r>
                      <a:endParaRPr lang="en-IN" dirty="0"/>
                    </a:p>
                  </a:txBody>
                  <a:tcPr/>
                </a:tc>
                <a:tc>
                  <a:txBody>
                    <a:bodyPr/>
                    <a:lstStyle/>
                    <a:p>
                      <a:pPr algn="ctr"/>
                      <a:r>
                        <a:rPr lang="en-US" dirty="0"/>
                        <a:t>0.845</a:t>
                      </a:r>
                      <a:endParaRPr lang="en-IN" dirty="0"/>
                    </a:p>
                  </a:txBody>
                  <a:tcPr/>
                </a:tc>
                <a:tc>
                  <a:txBody>
                    <a:bodyPr/>
                    <a:lstStyle/>
                    <a:p>
                      <a:pPr algn="ctr"/>
                      <a:r>
                        <a:rPr lang="en-US" dirty="0"/>
                        <a:t>10.870</a:t>
                      </a:r>
                      <a:endParaRPr lang="en-IN" dirty="0"/>
                    </a:p>
                  </a:txBody>
                  <a:tcPr/>
                </a:tc>
                <a:tc>
                  <a:txBody>
                    <a:bodyPr/>
                    <a:lstStyle/>
                    <a:p>
                      <a:pPr algn="ctr"/>
                      <a:r>
                        <a:rPr lang="en-US" dirty="0"/>
                        <a:t>53</a:t>
                      </a:r>
                      <a:endParaRPr lang="en-IN" dirty="0"/>
                    </a:p>
                  </a:txBody>
                  <a:tcPr/>
                </a:tc>
                <a:tc>
                  <a:txBody>
                    <a:bodyPr/>
                    <a:lstStyle/>
                    <a:p>
                      <a:pPr algn="ctr"/>
                      <a:r>
                        <a:rPr lang="en-US" dirty="0"/>
                        <a:t>58</a:t>
                      </a:r>
                      <a:endParaRPr lang="en-IN" dirty="0"/>
                    </a:p>
                  </a:txBody>
                  <a:tcPr/>
                </a:tc>
                <a:tc>
                  <a:txBody>
                    <a:bodyPr/>
                    <a:lstStyle/>
                    <a:p>
                      <a:pPr algn="ctr"/>
                      <a:r>
                        <a:rPr lang="en-US" dirty="0" smtClean="0"/>
                        <a:t>44400</a:t>
                      </a:r>
                      <a:endParaRPr lang="en-IN" dirty="0"/>
                    </a:p>
                  </a:txBody>
                  <a:tcPr/>
                </a:tc>
                <a:extLst>
                  <a:ext uri="{0D108BD9-81ED-4DB2-BD59-A6C34878D82A}">
                    <a16:rowId xmlns:a16="http://schemas.microsoft.com/office/drawing/2014/main" val="21661628"/>
                  </a:ext>
                </a:extLst>
              </a:tr>
            </a:tbl>
          </a:graphicData>
        </a:graphic>
      </p:graphicFrame>
    </p:spTree>
    <p:extLst>
      <p:ext uri="{BB962C8B-B14F-4D97-AF65-F5344CB8AC3E}">
        <p14:creationId xmlns:p14="http://schemas.microsoft.com/office/powerpoint/2010/main" val="4220271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3405" y="273686"/>
            <a:ext cx="10515600" cy="1097914"/>
          </a:xfrm>
          <a:solidFill>
            <a:schemeClr val="accent1"/>
          </a:solidFill>
        </p:spPr>
        <p:txBody>
          <a:bodyPr/>
          <a:lstStyle/>
          <a:p>
            <a:pPr algn="ctr"/>
            <a:r>
              <a:rPr lang="en-US" b="1" dirty="0"/>
              <a:t>ENGINE </a:t>
            </a:r>
            <a:r>
              <a:rPr lang="en-US" b="1" dirty="0" smtClean="0"/>
              <a:t>SETUP LAYOUT</a:t>
            </a:r>
            <a:endParaRPr lang="en-IN" b="1" dirty="0"/>
          </a:p>
        </p:txBody>
      </p:sp>
      <p:pic>
        <p:nvPicPr>
          <p:cNvPr id="4" name="Content Placeholder 3" descr="WhatsApp Image 2022-12-10 at 9.10.53 PM"/>
          <p:cNvPicPr>
            <a:picLocks noGrp="1" noChangeAspect="1"/>
          </p:cNvPicPr>
          <p:nvPr/>
        </p:nvPicPr>
        <p:blipFill>
          <a:blip r:embed="rId2"/>
          <a:stretch>
            <a:fillRect/>
          </a:stretch>
        </p:blipFill>
        <p:spPr>
          <a:xfrm>
            <a:off x="914400" y="1848576"/>
            <a:ext cx="5181600" cy="4124960"/>
          </a:xfrm>
          <a:prstGeom prst="rect">
            <a:avLst/>
          </a:prstGeom>
        </p:spPr>
      </p:pic>
      <p:sp>
        <p:nvSpPr>
          <p:cNvPr id="5" name="Content Placeholder 9"/>
          <p:cNvSpPr>
            <a:spLocks noGrp="1"/>
          </p:cNvSpPr>
          <p:nvPr>
            <p:ph idx="1"/>
          </p:nvPr>
        </p:nvSpPr>
        <p:spPr>
          <a:xfrm>
            <a:off x="6844938" y="1848576"/>
            <a:ext cx="4953000" cy="4328387"/>
          </a:xfrm>
          <a:prstGeom prst="rect">
            <a:avLst/>
          </a:prstGeom>
          <a:noFill/>
          <a:ln>
            <a:noFill/>
          </a:ln>
        </p:spPr>
        <p:txBody>
          <a:bodyPr vert="horz" wrap="square" lIns="54864" tIns="91440" rIns="91440" bIns="45720" numCol="1" anchor="t" anchorCtr="0" compatLnSpc="1"/>
          <a:lstStyle>
            <a:lvl1pPr marL="584200" indent="-425450" algn="l" rtl="0" eaLnBrk="0" fontAlgn="base" hangingPunct="0">
              <a:spcBef>
                <a:spcPct val="0"/>
              </a:spcBef>
              <a:spcAft>
                <a:spcPct val="0"/>
              </a:spcAft>
              <a:buClr>
                <a:schemeClr val="accent1"/>
              </a:buClr>
              <a:buSzPct val="80000"/>
              <a:buFont typeface="Wingdings 2" panose="05020102010507070707" pitchFamily="18" charset="2"/>
              <a:buChar char=""/>
              <a:defRPr sz="4265" kern="1200">
                <a:solidFill>
                  <a:schemeClr val="tx1"/>
                </a:solidFill>
                <a:latin typeface="+mn-lt"/>
                <a:ea typeface="+mn-ea"/>
                <a:cs typeface="+mn-cs"/>
              </a:defRPr>
            </a:lvl1pPr>
            <a:lvl2pPr marL="973455" indent="-363855" algn="l" rtl="0" eaLnBrk="0" fontAlgn="base" hangingPunct="0">
              <a:spcBef>
                <a:spcPct val="20000"/>
              </a:spcBef>
              <a:spcAft>
                <a:spcPct val="0"/>
              </a:spcAft>
              <a:buClr>
                <a:schemeClr val="accent2"/>
              </a:buClr>
              <a:buSzPct val="90000"/>
              <a:buFont typeface="Wingdings" panose="05000000000000000000" pitchFamily="2" charset="2"/>
              <a:buChar char=""/>
              <a:defRPr sz="3735" kern="1200">
                <a:solidFill>
                  <a:schemeClr val="tx1"/>
                </a:solidFill>
                <a:latin typeface="+mn-lt"/>
                <a:ea typeface="+mn-ea"/>
                <a:cs typeface="+mn-cs"/>
              </a:defRPr>
            </a:lvl2pPr>
            <a:lvl3pPr marL="1327150" indent="-304800" algn="l" rtl="0" eaLnBrk="0" fontAlgn="base" hangingPunct="0">
              <a:spcBef>
                <a:spcPct val="20000"/>
              </a:spcBef>
              <a:spcAft>
                <a:spcPct val="0"/>
              </a:spcAft>
              <a:buClr>
                <a:srgbClr val="E66C7D"/>
              </a:buClr>
              <a:buFont typeface="Arial" panose="020B0604020202020204" pitchFamily="34" charset="0"/>
              <a:buChar char="▪"/>
              <a:defRPr sz="3200" kern="1200">
                <a:solidFill>
                  <a:schemeClr val="tx1"/>
                </a:solidFill>
                <a:latin typeface="+mn-lt"/>
                <a:ea typeface="+mn-ea"/>
                <a:cs typeface="+mn-cs"/>
              </a:defRPr>
            </a:lvl3pPr>
            <a:lvl4pPr marL="1621155" indent="-243205" algn="l" rtl="0" eaLnBrk="0" fontAlgn="base" hangingPunct="0">
              <a:spcBef>
                <a:spcPct val="20000"/>
              </a:spcBef>
              <a:spcAft>
                <a:spcPct val="0"/>
              </a:spcAft>
              <a:buClr>
                <a:srgbClr val="6BB76D"/>
              </a:buClr>
              <a:buFont typeface="Arial" panose="020B0604020202020204" pitchFamily="34" charset="0"/>
              <a:buChar char="▪"/>
              <a:defRPr sz="2665" kern="1200">
                <a:solidFill>
                  <a:schemeClr val="tx1"/>
                </a:solidFill>
                <a:latin typeface="+mn-lt"/>
                <a:ea typeface="+mn-ea"/>
                <a:cs typeface="+mn-cs"/>
              </a:defRPr>
            </a:lvl4pPr>
            <a:lvl5pPr marL="1900555" indent="-243205" algn="l" rtl="0" eaLnBrk="0" fontAlgn="base" hangingPunct="0">
              <a:spcBef>
                <a:spcPct val="20000"/>
              </a:spcBef>
              <a:spcAft>
                <a:spcPct val="0"/>
              </a:spcAft>
              <a:buClr>
                <a:srgbClr val="E88651"/>
              </a:buClr>
              <a:buFont typeface="Wingdings 3" panose="05040102010807070707" pitchFamily="18" charset="2"/>
              <a:buChar char=""/>
              <a:defRPr lang="en-US" sz="2665" kern="1200">
                <a:solidFill>
                  <a:schemeClr val="tx1"/>
                </a:solidFill>
                <a:latin typeface="+mn-lt"/>
                <a:ea typeface="+mn-ea"/>
                <a:cs typeface="+mn-cs"/>
              </a:defRPr>
            </a:lvl5pPr>
            <a:lvl6pPr marL="2170430" indent="-243840" algn="l" rtl="0" eaLnBrk="1" latinLnBrk="0" hangingPunct="1">
              <a:spcBef>
                <a:spcPct val="20000"/>
              </a:spcBef>
              <a:buClr>
                <a:schemeClr val="accent6"/>
              </a:buClr>
              <a:buSzPct val="100000"/>
              <a:buFont typeface="Wingdings 2" panose="05020102010507070707"/>
              <a:buChar char=""/>
              <a:defRPr kumimoji="0" sz="2665" kern="1200">
                <a:solidFill>
                  <a:schemeClr val="tx1"/>
                </a:solidFill>
                <a:latin typeface="+mn-lt"/>
                <a:ea typeface="+mn-ea"/>
                <a:cs typeface="+mn-cs"/>
              </a:defRPr>
            </a:lvl6pPr>
            <a:lvl7pPr marL="2438400" indent="-243840" algn="l" rtl="0" eaLnBrk="1" latinLnBrk="0" hangingPunct="1">
              <a:spcBef>
                <a:spcPct val="20000"/>
              </a:spcBef>
              <a:buClr>
                <a:schemeClr val="accent1"/>
              </a:buClr>
              <a:buSzPct val="100000"/>
              <a:buFont typeface="Wingdings 2" panose="05020102010507070707"/>
              <a:buChar char=""/>
              <a:defRPr kumimoji="0" sz="2400" kern="1200">
                <a:solidFill>
                  <a:schemeClr val="tx1"/>
                </a:solidFill>
                <a:latin typeface="+mn-lt"/>
                <a:ea typeface="+mn-ea"/>
                <a:cs typeface="+mn-cs"/>
              </a:defRPr>
            </a:lvl7pPr>
            <a:lvl8pPr marL="2706370" indent="-243840" algn="l" rtl="0" eaLnBrk="1" latinLnBrk="0" hangingPunct="1">
              <a:spcBef>
                <a:spcPct val="20000"/>
              </a:spcBef>
              <a:buClr>
                <a:schemeClr val="accent2"/>
              </a:buClr>
              <a:buFont typeface="Wingdings 2" panose="05020102010507070707" pitchFamily="18" charset="2"/>
              <a:buChar char=""/>
              <a:defRPr kumimoji="0" sz="2400" kern="1200">
                <a:solidFill>
                  <a:schemeClr val="tx1"/>
                </a:solidFill>
                <a:latin typeface="+mn-lt"/>
                <a:ea typeface="+mn-ea"/>
                <a:cs typeface="+mn-cs"/>
              </a:defRPr>
            </a:lvl8pPr>
            <a:lvl9pPr marL="2974975" indent="-243840" algn="l" rtl="0" eaLnBrk="1" latinLnBrk="0" hangingPunct="1">
              <a:spcBef>
                <a:spcPct val="20000"/>
              </a:spcBef>
              <a:buClr>
                <a:schemeClr val="accent3"/>
              </a:buClr>
              <a:buFont typeface="Wingdings 2" panose="05020102010507070707" pitchFamily="18" charset="2"/>
              <a:buChar char=""/>
              <a:defRPr kumimoji="0" sz="2400" kern="1200" baseline="0">
                <a:solidFill>
                  <a:schemeClr val="tx1"/>
                </a:solidFill>
                <a:latin typeface="+mn-lt"/>
                <a:ea typeface="+mn-ea"/>
                <a:cs typeface="+mn-cs"/>
              </a:defRPr>
            </a:lvl9pPr>
          </a:lstStyle>
          <a:p>
            <a:pPr marL="0" indent="0">
              <a:spcAft>
                <a:spcPts val="700"/>
              </a:spcAft>
              <a:buNone/>
            </a:pPr>
            <a:r>
              <a:rPr lang="en-US" sz="1500" b="1" dirty="0"/>
              <a:t>① -</a:t>
            </a:r>
            <a:r>
              <a:rPr lang="en-US" sz="1500" dirty="0"/>
              <a:t> Hydrogen Storage Tank</a:t>
            </a:r>
          </a:p>
          <a:p>
            <a:pPr marL="0" indent="0">
              <a:spcAft>
                <a:spcPts val="700"/>
              </a:spcAft>
              <a:buNone/>
            </a:pPr>
            <a:r>
              <a:rPr lang="en-US" sz="1500" b="1" dirty="0"/>
              <a:t>② - </a:t>
            </a:r>
            <a:r>
              <a:rPr lang="en-US" sz="1500" dirty="0"/>
              <a:t>Pressure Regulator</a:t>
            </a:r>
          </a:p>
          <a:p>
            <a:pPr marL="0" indent="0">
              <a:spcAft>
                <a:spcPts val="700"/>
              </a:spcAft>
              <a:buNone/>
            </a:pPr>
            <a:r>
              <a:rPr lang="en-US" sz="1500" b="1" dirty="0"/>
              <a:t>③</a:t>
            </a:r>
            <a:r>
              <a:rPr lang="en-US" sz="1500" dirty="0"/>
              <a:t> </a:t>
            </a:r>
            <a:r>
              <a:rPr lang="en-US" sz="1500" b="1" dirty="0"/>
              <a:t>-</a:t>
            </a:r>
            <a:r>
              <a:rPr lang="en-US" sz="1500" dirty="0"/>
              <a:t> Flame Arrestor</a:t>
            </a:r>
          </a:p>
          <a:p>
            <a:pPr marL="0" indent="0">
              <a:spcAft>
                <a:spcPts val="700"/>
              </a:spcAft>
              <a:buNone/>
            </a:pPr>
            <a:r>
              <a:rPr lang="en-US" sz="1500" b="1" dirty="0"/>
              <a:t>④</a:t>
            </a:r>
            <a:r>
              <a:rPr lang="en-US" sz="1500" dirty="0"/>
              <a:t> </a:t>
            </a:r>
            <a:r>
              <a:rPr lang="en-US" sz="1500" b="1" dirty="0"/>
              <a:t>-</a:t>
            </a:r>
            <a:r>
              <a:rPr lang="en-IN" altLang="en-US" sz="1500" b="1" dirty="0"/>
              <a:t> </a:t>
            </a:r>
            <a:r>
              <a:rPr lang="en-US" sz="1500" dirty="0">
                <a:sym typeface="+mn-ea"/>
              </a:rPr>
              <a:t>biodiesel-Diesel blend tank</a:t>
            </a:r>
            <a:endParaRPr lang="en-US" sz="1500" dirty="0"/>
          </a:p>
          <a:p>
            <a:pPr marL="0" indent="0">
              <a:spcAft>
                <a:spcPts val="700"/>
              </a:spcAft>
              <a:buNone/>
            </a:pPr>
            <a:r>
              <a:rPr lang="en-US" sz="1500" b="1" dirty="0"/>
              <a:t>⑤</a:t>
            </a:r>
            <a:r>
              <a:rPr lang="en-US" sz="1500" dirty="0"/>
              <a:t> </a:t>
            </a:r>
            <a:r>
              <a:rPr lang="en-US" sz="1500" b="1" dirty="0"/>
              <a:t>-</a:t>
            </a:r>
            <a:r>
              <a:rPr lang="en-US" sz="1500" dirty="0"/>
              <a:t> </a:t>
            </a:r>
            <a:r>
              <a:rPr lang="en-US" sz="1500" dirty="0">
                <a:sym typeface="+mn-ea"/>
              </a:rPr>
              <a:t>Fuel Pump</a:t>
            </a:r>
            <a:endParaRPr lang="en-US" sz="1500" dirty="0"/>
          </a:p>
          <a:p>
            <a:pPr marL="0" indent="0">
              <a:spcAft>
                <a:spcPts val="700"/>
              </a:spcAft>
              <a:buNone/>
            </a:pPr>
            <a:r>
              <a:rPr lang="en-US" sz="1500" b="1" dirty="0"/>
              <a:t>⑥</a:t>
            </a:r>
            <a:r>
              <a:rPr lang="en-US" sz="1500" dirty="0"/>
              <a:t> </a:t>
            </a:r>
            <a:r>
              <a:rPr lang="en-US" sz="1500" b="1" dirty="0"/>
              <a:t>-</a:t>
            </a:r>
            <a:r>
              <a:rPr lang="en-IN" altLang="en-US" sz="1500" b="1" dirty="0"/>
              <a:t> </a:t>
            </a:r>
            <a:r>
              <a:rPr lang="en-US" sz="1500" dirty="0">
                <a:sym typeface="+mn-ea"/>
              </a:rPr>
              <a:t>Diesel Engine</a:t>
            </a:r>
            <a:endParaRPr lang="en-US" sz="1500" b="1" dirty="0"/>
          </a:p>
          <a:p>
            <a:pPr marL="0" indent="0">
              <a:spcAft>
                <a:spcPts val="700"/>
              </a:spcAft>
              <a:buNone/>
            </a:pPr>
            <a:r>
              <a:rPr lang="en-US" sz="1500" b="1" dirty="0"/>
              <a:t>⑦ -</a:t>
            </a:r>
            <a:r>
              <a:rPr lang="en-IN" altLang="en-US" sz="1500" b="1" dirty="0"/>
              <a:t> </a:t>
            </a:r>
            <a:r>
              <a:rPr lang="en-US" sz="1500" noProof="0" dirty="0">
                <a:ln>
                  <a:noFill/>
                </a:ln>
                <a:solidFill>
                  <a:prstClr val="black"/>
                </a:solidFill>
                <a:effectLst/>
                <a:uLnTx/>
                <a:uFillTx/>
                <a:latin typeface="Corbel" panose="020B0503020204020204"/>
                <a:sym typeface="+mn-ea"/>
              </a:rPr>
              <a:t>Fuel Injector</a:t>
            </a:r>
            <a:endParaRPr lang="en-US" sz="1500" dirty="0"/>
          </a:p>
          <a:p>
            <a:pPr marL="0" indent="0">
              <a:spcAft>
                <a:spcPts val="700"/>
              </a:spcAft>
              <a:buNone/>
            </a:pPr>
            <a:r>
              <a:rPr lang="en-US" sz="1500" b="1" dirty="0"/>
              <a:t>⑧ - </a:t>
            </a:r>
            <a:r>
              <a:rPr lang="en-US" sz="1500" noProof="0" dirty="0">
                <a:ln>
                  <a:noFill/>
                </a:ln>
                <a:solidFill>
                  <a:prstClr val="black"/>
                </a:solidFill>
                <a:effectLst/>
                <a:uLnTx/>
                <a:uFillTx/>
                <a:latin typeface="Corbel" panose="020B0503020204020204"/>
                <a:sym typeface="+mn-ea"/>
              </a:rPr>
              <a:t>Crank Wheel</a:t>
            </a:r>
            <a:endParaRPr lang="en-US" sz="1500" dirty="0"/>
          </a:p>
          <a:p>
            <a:pPr marL="158750" indent="0">
              <a:spcAft>
                <a:spcPts val="700"/>
              </a:spcAft>
              <a:buNone/>
            </a:pPr>
            <a:endParaRPr lang="en-US" sz="1500" dirty="0"/>
          </a:p>
          <a:p>
            <a:pPr marL="158750" indent="0">
              <a:spcAft>
                <a:spcPts val="700"/>
              </a:spcAft>
              <a:buNone/>
            </a:pPr>
            <a:endParaRPr lang="en-IN" sz="1500" dirty="0"/>
          </a:p>
        </p:txBody>
      </p:sp>
      <p:sp>
        <p:nvSpPr>
          <p:cNvPr id="7" name="Content Placeholder 9"/>
          <p:cNvSpPr txBox="1"/>
          <p:nvPr/>
        </p:nvSpPr>
        <p:spPr bwMode="auto">
          <a:xfrm>
            <a:off x="6844938" y="4151885"/>
            <a:ext cx="2169323" cy="2366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4864" tIns="91440" rIns="91440" bIns="45720" numCol="1" anchor="t" anchorCtr="0" compatLnSpc="1"/>
          <a:lstStyle>
            <a:lvl1pPr marL="584200" indent="-425450" algn="l" rtl="0" eaLnBrk="0" fontAlgn="base" hangingPunct="0">
              <a:spcBef>
                <a:spcPct val="0"/>
              </a:spcBef>
              <a:spcAft>
                <a:spcPct val="0"/>
              </a:spcAft>
              <a:buClr>
                <a:schemeClr val="accent1"/>
              </a:buClr>
              <a:buSzPct val="80000"/>
              <a:buFont typeface="Wingdings 2" panose="05020102010507070707" pitchFamily="18" charset="2"/>
              <a:buChar char=""/>
              <a:defRPr sz="4265" kern="1200">
                <a:solidFill>
                  <a:schemeClr val="tx1"/>
                </a:solidFill>
                <a:latin typeface="+mn-lt"/>
                <a:ea typeface="+mn-ea"/>
                <a:cs typeface="+mn-cs"/>
              </a:defRPr>
            </a:lvl1pPr>
            <a:lvl2pPr marL="973455" indent="-363855" algn="l" rtl="0" eaLnBrk="0" fontAlgn="base" hangingPunct="0">
              <a:spcBef>
                <a:spcPct val="20000"/>
              </a:spcBef>
              <a:spcAft>
                <a:spcPct val="0"/>
              </a:spcAft>
              <a:buClr>
                <a:schemeClr val="accent2"/>
              </a:buClr>
              <a:buSzPct val="90000"/>
              <a:buFont typeface="Wingdings" panose="05000000000000000000" pitchFamily="2" charset="2"/>
              <a:buChar char=""/>
              <a:defRPr sz="3735" kern="1200">
                <a:solidFill>
                  <a:schemeClr val="tx1"/>
                </a:solidFill>
                <a:latin typeface="+mn-lt"/>
                <a:ea typeface="+mn-ea"/>
                <a:cs typeface="+mn-cs"/>
              </a:defRPr>
            </a:lvl2pPr>
            <a:lvl3pPr marL="1327150" indent="-304800" algn="l" rtl="0" eaLnBrk="0" fontAlgn="base" hangingPunct="0">
              <a:spcBef>
                <a:spcPct val="20000"/>
              </a:spcBef>
              <a:spcAft>
                <a:spcPct val="0"/>
              </a:spcAft>
              <a:buClr>
                <a:srgbClr val="E66C7D"/>
              </a:buClr>
              <a:buFont typeface="Arial" panose="020B0604020202020204" pitchFamily="34" charset="0"/>
              <a:buChar char="▪"/>
              <a:defRPr sz="3200" kern="1200">
                <a:solidFill>
                  <a:schemeClr val="tx1"/>
                </a:solidFill>
                <a:latin typeface="+mn-lt"/>
                <a:ea typeface="+mn-ea"/>
                <a:cs typeface="+mn-cs"/>
              </a:defRPr>
            </a:lvl3pPr>
            <a:lvl4pPr marL="1621155" indent="-243205" algn="l" rtl="0" eaLnBrk="0" fontAlgn="base" hangingPunct="0">
              <a:spcBef>
                <a:spcPct val="20000"/>
              </a:spcBef>
              <a:spcAft>
                <a:spcPct val="0"/>
              </a:spcAft>
              <a:buClr>
                <a:srgbClr val="6BB76D"/>
              </a:buClr>
              <a:buFont typeface="Arial" panose="020B0604020202020204" pitchFamily="34" charset="0"/>
              <a:buChar char="▪"/>
              <a:defRPr sz="2665" kern="1200">
                <a:solidFill>
                  <a:schemeClr val="tx1"/>
                </a:solidFill>
                <a:latin typeface="+mn-lt"/>
                <a:ea typeface="+mn-ea"/>
                <a:cs typeface="+mn-cs"/>
              </a:defRPr>
            </a:lvl4pPr>
            <a:lvl5pPr marL="1900555" indent="-243205" algn="l" rtl="0" eaLnBrk="0" fontAlgn="base" hangingPunct="0">
              <a:spcBef>
                <a:spcPct val="20000"/>
              </a:spcBef>
              <a:spcAft>
                <a:spcPct val="0"/>
              </a:spcAft>
              <a:buClr>
                <a:srgbClr val="E88651"/>
              </a:buClr>
              <a:buFont typeface="Wingdings 3" panose="05040102010807070707" pitchFamily="18" charset="2"/>
              <a:buChar char=""/>
              <a:defRPr lang="en-US" sz="2665" kern="1200">
                <a:solidFill>
                  <a:schemeClr val="tx1"/>
                </a:solidFill>
                <a:latin typeface="+mn-lt"/>
                <a:ea typeface="+mn-ea"/>
                <a:cs typeface="+mn-cs"/>
              </a:defRPr>
            </a:lvl5pPr>
            <a:lvl6pPr marL="2170430" indent="-243840" algn="l" rtl="0" eaLnBrk="1" latinLnBrk="0" hangingPunct="1">
              <a:spcBef>
                <a:spcPct val="20000"/>
              </a:spcBef>
              <a:buClr>
                <a:schemeClr val="accent6"/>
              </a:buClr>
              <a:buSzPct val="100000"/>
              <a:buFont typeface="Wingdings 2" panose="05020102010507070707"/>
              <a:buChar char=""/>
              <a:defRPr kumimoji="0" sz="2665" kern="1200">
                <a:solidFill>
                  <a:schemeClr val="tx1"/>
                </a:solidFill>
                <a:latin typeface="+mn-lt"/>
                <a:ea typeface="+mn-ea"/>
                <a:cs typeface="+mn-cs"/>
              </a:defRPr>
            </a:lvl6pPr>
            <a:lvl7pPr marL="2438400" indent="-243840" algn="l" rtl="0" eaLnBrk="1" latinLnBrk="0" hangingPunct="1">
              <a:spcBef>
                <a:spcPct val="20000"/>
              </a:spcBef>
              <a:buClr>
                <a:schemeClr val="accent1"/>
              </a:buClr>
              <a:buSzPct val="100000"/>
              <a:buFont typeface="Wingdings 2" panose="05020102010507070707"/>
              <a:buChar char=""/>
              <a:defRPr kumimoji="0" sz="2400" kern="1200">
                <a:solidFill>
                  <a:schemeClr val="tx1"/>
                </a:solidFill>
                <a:latin typeface="+mn-lt"/>
                <a:ea typeface="+mn-ea"/>
                <a:cs typeface="+mn-cs"/>
              </a:defRPr>
            </a:lvl7pPr>
            <a:lvl8pPr marL="2706370" indent="-243840" algn="l" rtl="0" eaLnBrk="1" latinLnBrk="0" hangingPunct="1">
              <a:spcBef>
                <a:spcPct val="20000"/>
              </a:spcBef>
              <a:buClr>
                <a:schemeClr val="accent2"/>
              </a:buClr>
              <a:buFont typeface="Wingdings 2" panose="05020102010507070707" pitchFamily="18" charset="2"/>
              <a:buChar char=""/>
              <a:defRPr kumimoji="0" sz="2400" kern="1200">
                <a:solidFill>
                  <a:schemeClr val="tx1"/>
                </a:solidFill>
                <a:latin typeface="+mn-lt"/>
                <a:ea typeface="+mn-ea"/>
                <a:cs typeface="+mn-cs"/>
              </a:defRPr>
            </a:lvl8pPr>
            <a:lvl9pPr marL="2974975" indent="-243840" algn="l" rtl="0" eaLnBrk="1" latinLnBrk="0" hangingPunct="1">
              <a:spcBef>
                <a:spcPct val="20000"/>
              </a:spcBef>
              <a:buClr>
                <a:schemeClr val="accent3"/>
              </a:buClr>
              <a:buFont typeface="Wingdings 2" panose="05020102010507070707" pitchFamily="18" charset="2"/>
              <a:buChar char=""/>
              <a:defRPr kumimoji="0" sz="2400" kern="1200" baseline="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r>
              <a:rPr kumimoji="0" lang="en-US" sz="1500" b="1" i="0" u="none" strike="noStrike" kern="1200" cap="none" spc="0" normalizeH="0" baseline="0" noProof="0" dirty="0">
                <a:ln>
                  <a:noFill/>
                </a:ln>
                <a:solidFill>
                  <a:prstClr val="black"/>
                </a:solidFill>
                <a:effectLst/>
                <a:uLnTx/>
                <a:uFillTx/>
                <a:latin typeface="Corbel" panose="020B0503020204020204"/>
                <a:ea typeface="+mn-ea"/>
                <a:cs typeface="+mn-cs"/>
              </a:rPr>
              <a:t>⑨ - </a:t>
            </a:r>
            <a:r>
              <a:rPr lang="en-US" sz="1500" noProof="0" dirty="0">
                <a:ln>
                  <a:noFill/>
                </a:ln>
                <a:solidFill>
                  <a:prstClr val="black"/>
                </a:solidFill>
                <a:effectLst/>
                <a:uLnTx/>
                <a:uFillTx/>
                <a:latin typeface="Corbel" panose="020B0503020204020204"/>
                <a:sym typeface="+mn-ea"/>
              </a:rPr>
              <a:t> Exhaust Gas Analyzer</a:t>
            </a: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r>
              <a:rPr kumimoji="0" lang="en-US" sz="1500" b="1" i="0" u="none" strike="noStrike" kern="1200" cap="none" spc="0" normalizeH="0" baseline="0" noProof="0" dirty="0">
                <a:ln>
                  <a:noFill/>
                </a:ln>
                <a:solidFill>
                  <a:prstClr val="black"/>
                </a:solidFill>
                <a:effectLst/>
                <a:uLnTx/>
                <a:uFillTx/>
                <a:latin typeface="Corbel" panose="020B0503020204020204"/>
                <a:ea typeface="+mn-ea"/>
                <a:cs typeface="+mn-cs"/>
              </a:rPr>
              <a:t>⑩ -</a:t>
            </a:r>
            <a:r>
              <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rPr>
              <a:t> </a:t>
            </a:r>
            <a:r>
              <a:rPr lang="en-US" sz="1500" noProof="0" dirty="0">
                <a:ln>
                  <a:noFill/>
                </a:ln>
                <a:solidFill>
                  <a:prstClr val="black"/>
                </a:solidFill>
                <a:effectLst/>
                <a:uLnTx/>
                <a:uFillTx/>
                <a:latin typeface="Corbel" panose="020B0503020204020204"/>
                <a:sym typeface="+mn-ea"/>
              </a:rPr>
              <a:t>Inlet Manifold</a:t>
            </a: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r>
              <a:rPr kumimoji="0" lang="en-US" sz="1500" b="1" i="0" u="none" strike="noStrike" kern="1200" cap="none" spc="0" normalizeH="0" baseline="0" noProof="0" dirty="0">
                <a:ln>
                  <a:noFill/>
                </a:ln>
                <a:solidFill>
                  <a:prstClr val="black"/>
                </a:solidFill>
                <a:effectLst/>
                <a:uLnTx/>
                <a:uFillTx/>
                <a:latin typeface="Corbel" panose="020B0503020204020204"/>
                <a:ea typeface="+mn-ea"/>
                <a:cs typeface="+mn-cs"/>
              </a:rPr>
              <a:t>⑪ -</a:t>
            </a:r>
            <a:r>
              <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rPr>
              <a:t> </a:t>
            </a:r>
            <a:r>
              <a:rPr lang="en-US" sz="1500" noProof="0" dirty="0">
                <a:ln>
                  <a:noFill/>
                </a:ln>
                <a:solidFill>
                  <a:prstClr val="black"/>
                </a:solidFill>
                <a:effectLst/>
                <a:uLnTx/>
                <a:uFillTx/>
                <a:latin typeface="Corbel" panose="020B0503020204020204"/>
                <a:sym typeface="+mn-ea"/>
              </a:rPr>
              <a:t>Exhaust Manifold</a:t>
            </a: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r>
              <a:rPr kumimoji="0" lang="en-US" sz="1500" b="1" i="0" u="none" strike="noStrike" kern="1200" cap="none" spc="0" normalizeH="0" baseline="0" noProof="0" dirty="0">
                <a:ln>
                  <a:noFill/>
                </a:ln>
                <a:solidFill>
                  <a:prstClr val="black"/>
                </a:solidFill>
                <a:effectLst/>
                <a:uLnTx/>
                <a:uFillTx/>
                <a:latin typeface="Corbel" panose="020B0503020204020204"/>
                <a:ea typeface="+mn-ea"/>
                <a:cs typeface="+mn-cs"/>
              </a:rPr>
              <a:t>⑫ -</a:t>
            </a:r>
            <a:r>
              <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rPr>
              <a:t> </a:t>
            </a:r>
            <a:r>
              <a:rPr lang="en-US" sz="1500" noProof="0" dirty="0">
                <a:ln>
                  <a:noFill/>
                </a:ln>
                <a:solidFill>
                  <a:prstClr val="black"/>
                </a:solidFill>
                <a:effectLst/>
                <a:uLnTx/>
                <a:uFillTx/>
                <a:latin typeface="Corbel" panose="020B0503020204020204"/>
                <a:sym typeface="+mn-ea"/>
              </a:rPr>
              <a:t>Dynamometer</a:t>
            </a: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15875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15875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endParaRPr kumimoji="0" lang="en-IN" sz="15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4218864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867" y="72162"/>
            <a:ext cx="10543503" cy="907551"/>
          </a:xfrm>
          <a:solidFill>
            <a:schemeClr val="accent1"/>
          </a:solidFill>
        </p:spPr>
        <p:txBody>
          <a:bodyPr/>
          <a:lstStyle/>
          <a:p>
            <a:pPr algn="ctr"/>
            <a:r>
              <a:rPr lang="en-US" b="1" smtClean="0"/>
              <a:t>ENGINE SPECIFICATIONS</a:t>
            </a:r>
            <a:endParaRPr lang="en-IN" b="1"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907971024"/>
              </p:ext>
            </p:extLst>
          </p:nvPr>
        </p:nvGraphicFramePr>
        <p:xfrm>
          <a:off x="755867" y="1254033"/>
          <a:ext cx="10752909" cy="5319198"/>
        </p:xfrm>
        <a:graphic>
          <a:graphicData uri="http://schemas.openxmlformats.org/drawingml/2006/table">
            <a:tbl>
              <a:tblPr firstRow="1" bandRow="1">
                <a:tableStyleId>{93296810-A885-4BE3-A3E7-6D5BEEA58F35}</a:tableStyleId>
              </a:tblPr>
              <a:tblGrid>
                <a:gridCol w="663943">
                  <a:extLst>
                    <a:ext uri="{9D8B030D-6E8A-4147-A177-3AD203B41FA5}">
                      <a16:colId xmlns:a16="http://schemas.microsoft.com/office/drawing/2014/main" val="2983356839"/>
                    </a:ext>
                  </a:extLst>
                </a:gridCol>
                <a:gridCol w="4678767">
                  <a:extLst>
                    <a:ext uri="{9D8B030D-6E8A-4147-A177-3AD203B41FA5}">
                      <a16:colId xmlns:a16="http://schemas.microsoft.com/office/drawing/2014/main" val="3774867664"/>
                    </a:ext>
                  </a:extLst>
                </a:gridCol>
                <a:gridCol w="5410199">
                  <a:extLst>
                    <a:ext uri="{9D8B030D-6E8A-4147-A177-3AD203B41FA5}">
                      <a16:colId xmlns:a16="http://schemas.microsoft.com/office/drawing/2014/main" val="3300352270"/>
                    </a:ext>
                  </a:extLst>
                </a:gridCol>
              </a:tblGrid>
              <a:tr h="519902">
                <a:tc>
                  <a:txBody>
                    <a:bodyPr/>
                    <a:lstStyle/>
                    <a:p>
                      <a:r>
                        <a:rPr lang="en-US" dirty="0" smtClean="0"/>
                        <a:t>S.NO</a:t>
                      </a:r>
                    </a:p>
                  </a:txBody>
                  <a:tcPr/>
                </a:tc>
                <a:tc>
                  <a:txBody>
                    <a:bodyPr/>
                    <a:lstStyle/>
                    <a:p>
                      <a:pPr algn="ctr"/>
                      <a:r>
                        <a:rPr lang="en-US" dirty="0" smtClean="0"/>
                        <a:t>PARAMETERS</a:t>
                      </a:r>
                      <a:endParaRPr lang="en-IN" dirty="0">
                        <a:solidFill>
                          <a:schemeClr val="tx1"/>
                        </a:solidFill>
                      </a:endParaRPr>
                    </a:p>
                  </a:txBody>
                  <a:tcPr/>
                </a:tc>
                <a:tc>
                  <a:txBody>
                    <a:bodyPr/>
                    <a:lstStyle/>
                    <a:p>
                      <a:pPr algn="ctr"/>
                      <a:r>
                        <a:rPr lang="en-US" dirty="0" smtClean="0"/>
                        <a:t>SPECIFICATIONS</a:t>
                      </a:r>
                      <a:endParaRPr lang="en-IN" dirty="0">
                        <a:solidFill>
                          <a:schemeClr val="tx1"/>
                        </a:solidFill>
                      </a:endParaRPr>
                    </a:p>
                  </a:txBody>
                  <a:tcPr/>
                </a:tc>
                <a:extLst>
                  <a:ext uri="{0D108BD9-81ED-4DB2-BD59-A6C34878D82A}">
                    <a16:rowId xmlns:a16="http://schemas.microsoft.com/office/drawing/2014/main" val="2426988571"/>
                  </a:ext>
                </a:extLst>
              </a:tr>
              <a:tr h="519902">
                <a:tc>
                  <a:txBody>
                    <a:bodyPr/>
                    <a:lstStyle/>
                    <a:p>
                      <a:pPr algn="ctr"/>
                      <a:r>
                        <a:rPr lang="en-US" dirty="0" smtClean="0"/>
                        <a:t>1.</a:t>
                      </a:r>
                      <a:endParaRPr lang="en-IN" dirty="0"/>
                    </a:p>
                  </a:txBody>
                  <a:tcPr/>
                </a:tc>
                <a:tc>
                  <a:txBody>
                    <a:bodyPr/>
                    <a:lstStyle/>
                    <a:p>
                      <a:r>
                        <a:rPr lang="en-US" dirty="0" smtClean="0"/>
                        <a:t>General Details</a:t>
                      </a:r>
                      <a:endParaRPr lang="en-IN" dirty="0"/>
                    </a:p>
                  </a:txBody>
                  <a:tcPr/>
                </a:tc>
                <a:tc>
                  <a:txBody>
                    <a:bodyPr/>
                    <a:lstStyle/>
                    <a:p>
                      <a:r>
                        <a:rPr lang="en-US" dirty="0" smtClean="0"/>
                        <a:t>Single cylinder , Four</a:t>
                      </a:r>
                      <a:r>
                        <a:rPr lang="en-US" baseline="0" dirty="0" smtClean="0"/>
                        <a:t> stroke , compression ignition , </a:t>
                      </a:r>
                      <a:r>
                        <a:rPr lang="en-US" baseline="0" dirty="0" smtClean="0"/>
                        <a:t>constant </a:t>
                      </a:r>
                      <a:r>
                        <a:rPr lang="en-US" baseline="0" dirty="0" smtClean="0"/>
                        <a:t>speed ,  , water cooled , direct injection</a:t>
                      </a:r>
                      <a:endParaRPr lang="en-IN" dirty="0"/>
                    </a:p>
                  </a:txBody>
                  <a:tcPr/>
                </a:tc>
                <a:extLst>
                  <a:ext uri="{0D108BD9-81ED-4DB2-BD59-A6C34878D82A}">
                    <a16:rowId xmlns:a16="http://schemas.microsoft.com/office/drawing/2014/main" val="269598778"/>
                  </a:ext>
                </a:extLst>
              </a:tr>
              <a:tr h="519902">
                <a:tc>
                  <a:txBody>
                    <a:bodyPr/>
                    <a:lstStyle/>
                    <a:p>
                      <a:pPr algn="ctr"/>
                      <a:r>
                        <a:rPr lang="en-US" dirty="0" smtClean="0"/>
                        <a:t>2.</a:t>
                      </a:r>
                      <a:endParaRPr lang="en-IN" dirty="0"/>
                    </a:p>
                  </a:txBody>
                  <a:tcPr/>
                </a:tc>
                <a:tc>
                  <a:txBody>
                    <a:bodyPr/>
                    <a:lstStyle/>
                    <a:p>
                      <a:r>
                        <a:rPr lang="en-US" dirty="0" smtClean="0"/>
                        <a:t>Bore length</a:t>
                      </a:r>
                      <a:endParaRPr lang="en-IN" dirty="0"/>
                    </a:p>
                  </a:txBody>
                  <a:tcPr/>
                </a:tc>
                <a:tc>
                  <a:txBody>
                    <a:bodyPr/>
                    <a:lstStyle/>
                    <a:p>
                      <a:r>
                        <a:rPr lang="en-US" dirty="0" smtClean="0"/>
                        <a:t>87.5 mm</a:t>
                      </a:r>
                      <a:endParaRPr lang="en-IN" dirty="0"/>
                    </a:p>
                  </a:txBody>
                  <a:tcPr/>
                </a:tc>
                <a:extLst>
                  <a:ext uri="{0D108BD9-81ED-4DB2-BD59-A6C34878D82A}">
                    <a16:rowId xmlns:a16="http://schemas.microsoft.com/office/drawing/2014/main" val="984726332"/>
                  </a:ext>
                </a:extLst>
              </a:tr>
              <a:tr h="519902">
                <a:tc>
                  <a:txBody>
                    <a:bodyPr/>
                    <a:lstStyle/>
                    <a:p>
                      <a:pPr algn="ctr"/>
                      <a:r>
                        <a:rPr lang="en-US" dirty="0" smtClean="0"/>
                        <a:t>3.</a:t>
                      </a:r>
                      <a:endParaRPr lang="en-IN" dirty="0"/>
                    </a:p>
                  </a:txBody>
                  <a:tcPr/>
                </a:tc>
                <a:tc>
                  <a:txBody>
                    <a:bodyPr/>
                    <a:lstStyle/>
                    <a:p>
                      <a:r>
                        <a:rPr lang="en-US" dirty="0" smtClean="0"/>
                        <a:t>Stroke length</a:t>
                      </a:r>
                      <a:endParaRPr lang="en-IN" dirty="0"/>
                    </a:p>
                  </a:txBody>
                  <a:tcPr/>
                </a:tc>
                <a:tc>
                  <a:txBody>
                    <a:bodyPr/>
                    <a:lstStyle/>
                    <a:p>
                      <a:r>
                        <a:rPr lang="en-US" dirty="0" smtClean="0"/>
                        <a:t>110 mm </a:t>
                      </a:r>
                      <a:endParaRPr lang="en-IN" dirty="0"/>
                    </a:p>
                  </a:txBody>
                  <a:tcPr/>
                </a:tc>
                <a:extLst>
                  <a:ext uri="{0D108BD9-81ED-4DB2-BD59-A6C34878D82A}">
                    <a16:rowId xmlns:a16="http://schemas.microsoft.com/office/drawing/2014/main" val="251985099"/>
                  </a:ext>
                </a:extLst>
              </a:tr>
              <a:tr h="519902">
                <a:tc>
                  <a:txBody>
                    <a:bodyPr/>
                    <a:lstStyle/>
                    <a:p>
                      <a:pPr algn="ctr"/>
                      <a:r>
                        <a:rPr lang="en-US" dirty="0" smtClean="0"/>
                        <a:t>4.</a:t>
                      </a:r>
                      <a:endParaRPr lang="en-IN" dirty="0"/>
                    </a:p>
                  </a:txBody>
                  <a:tcPr/>
                </a:tc>
                <a:tc>
                  <a:txBody>
                    <a:bodyPr/>
                    <a:lstStyle/>
                    <a:p>
                      <a:r>
                        <a:rPr lang="en-US" dirty="0" smtClean="0"/>
                        <a:t>Swept volume</a:t>
                      </a:r>
                      <a:endParaRPr lang="en-IN" dirty="0"/>
                    </a:p>
                  </a:txBody>
                  <a:tcPr/>
                </a:tc>
                <a:tc>
                  <a:txBody>
                    <a:bodyPr/>
                    <a:lstStyle/>
                    <a:p>
                      <a:r>
                        <a:rPr lang="en-US" dirty="0" smtClean="0"/>
                        <a:t>661 cc</a:t>
                      </a:r>
                      <a:endParaRPr lang="en-IN" dirty="0"/>
                    </a:p>
                  </a:txBody>
                  <a:tcPr/>
                </a:tc>
                <a:extLst>
                  <a:ext uri="{0D108BD9-81ED-4DB2-BD59-A6C34878D82A}">
                    <a16:rowId xmlns:a16="http://schemas.microsoft.com/office/drawing/2014/main" val="946517814"/>
                  </a:ext>
                </a:extLst>
              </a:tr>
              <a:tr h="519902">
                <a:tc>
                  <a:txBody>
                    <a:bodyPr/>
                    <a:lstStyle/>
                    <a:p>
                      <a:pPr algn="ctr"/>
                      <a:r>
                        <a:rPr lang="en-US" dirty="0" smtClean="0"/>
                        <a:t>5.</a:t>
                      </a:r>
                      <a:endParaRPr lang="en-IN" dirty="0"/>
                    </a:p>
                  </a:txBody>
                  <a:tcPr/>
                </a:tc>
                <a:tc>
                  <a:txBody>
                    <a:bodyPr/>
                    <a:lstStyle/>
                    <a:p>
                      <a:r>
                        <a:rPr lang="en-US" dirty="0" smtClean="0"/>
                        <a:t>Dynamometer</a:t>
                      </a:r>
                      <a:endParaRPr lang="en-IN" dirty="0"/>
                    </a:p>
                  </a:txBody>
                  <a:tcPr/>
                </a:tc>
                <a:tc>
                  <a:txBody>
                    <a:bodyPr/>
                    <a:lstStyle/>
                    <a:p>
                      <a:r>
                        <a:rPr lang="en-US" dirty="0" smtClean="0"/>
                        <a:t>Type</a:t>
                      </a:r>
                      <a:r>
                        <a:rPr lang="en-US" baseline="0" dirty="0" smtClean="0"/>
                        <a:t> eddy current, water cooled</a:t>
                      </a:r>
                      <a:endParaRPr lang="en-IN" dirty="0"/>
                    </a:p>
                  </a:txBody>
                  <a:tcPr/>
                </a:tc>
                <a:extLst>
                  <a:ext uri="{0D108BD9-81ED-4DB2-BD59-A6C34878D82A}">
                    <a16:rowId xmlns:a16="http://schemas.microsoft.com/office/drawing/2014/main" val="2562925765"/>
                  </a:ext>
                </a:extLst>
              </a:tr>
              <a:tr h="519902">
                <a:tc>
                  <a:txBody>
                    <a:bodyPr/>
                    <a:lstStyle/>
                    <a:p>
                      <a:pPr algn="ctr"/>
                      <a:r>
                        <a:rPr lang="en-US" dirty="0" smtClean="0"/>
                        <a:t>6.</a:t>
                      </a:r>
                      <a:endParaRPr lang="en-IN" dirty="0"/>
                    </a:p>
                  </a:txBody>
                  <a:tcPr/>
                </a:tc>
                <a:tc>
                  <a:txBody>
                    <a:bodyPr/>
                    <a:lstStyle/>
                    <a:p>
                      <a:r>
                        <a:rPr lang="en-US" dirty="0" smtClean="0"/>
                        <a:t>Compression ratio </a:t>
                      </a:r>
                      <a:endParaRPr lang="en-IN" dirty="0"/>
                    </a:p>
                  </a:txBody>
                  <a:tcPr/>
                </a:tc>
                <a:tc>
                  <a:txBody>
                    <a:bodyPr/>
                    <a:lstStyle/>
                    <a:p>
                      <a:r>
                        <a:rPr lang="en-US" dirty="0" smtClean="0"/>
                        <a:t>17.5:1</a:t>
                      </a:r>
                      <a:endParaRPr lang="en-IN" dirty="0"/>
                    </a:p>
                  </a:txBody>
                  <a:tcPr/>
                </a:tc>
                <a:extLst>
                  <a:ext uri="{0D108BD9-81ED-4DB2-BD59-A6C34878D82A}">
                    <a16:rowId xmlns:a16="http://schemas.microsoft.com/office/drawing/2014/main" val="1109088326"/>
                  </a:ext>
                </a:extLst>
              </a:tr>
              <a:tr h="519902">
                <a:tc>
                  <a:txBody>
                    <a:bodyPr/>
                    <a:lstStyle/>
                    <a:p>
                      <a:pPr algn="ctr"/>
                      <a:r>
                        <a:rPr lang="en-US" dirty="0" smtClean="0"/>
                        <a:t>7.</a:t>
                      </a:r>
                      <a:endParaRPr lang="en-IN" dirty="0"/>
                    </a:p>
                  </a:txBody>
                  <a:tcPr/>
                </a:tc>
                <a:tc>
                  <a:txBody>
                    <a:bodyPr/>
                    <a:lstStyle/>
                    <a:p>
                      <a:r>
                        <a:rPr lang="en-US" dirty="0" smtClean="0"/>
                        <a:t>Rated output</a:t>
                      </a:r>
                      <a:endParaRPr lang="en-IN" dirty="0"/>
                    </a:p>
                  </a:txBody>
                  <a:tcPr/>
                </a:tc>
                <a:tc>
                  <a:txBody>
                    <a:bodyPr/>
                    <a:lstStyle/>
                    <a:p>
                      <a:r>
                        <a:rPr lang="en-US" dirty="0" smtClean="0"/>
                        <a:t>5.2 KW at 1500 rpm</a:t>
                      </a:r>
                      <a:endParaRPr lang="en-IN" dirty="0"/>
                    </a:p>
                  </a:txBody>
                  <a:tcPr/>
                </a:tc>
                <a:extLst>
                  <a:ext uri="{0D108BD9-81ED-4DB2-BD59-A6C34878D82A}">
                    <a16:rowId xmlns:a16="http://schemas.microsoft.com/office/drawing/2014/main" val="763484196"/>
                  </a:ext>
                </a:extLst>
              </a:tr>
              <a:tr h="519902">
                <a:tc>
                  <a:txBody>
                    <a:bodyPr/>
                    <a:lstStyle/>
                    <a:p>
                      <a:pPr algn="ctr"/>
                      <a:r>
                        <a:rPr lang="en-US" dirty="0" smtClean="0"/>
                        <a:t>8.</a:t>
                      </a:r>
                      <a:endParaRPr lang="en-IN" dirty="0"/>
                    </a:p>
                  </a:txBody>
                  <a:tcPr/>
                </a:tc>
                <a:tc>
                  <a:txBody>
                    <a:bodyPr/>
                    <a:lstStyle/>
                    <a:p>
                      <a:r>
                        <a:rPr lang="en-US" dirty="0" smtClean="0"/>
                        <a:t>Fuel</a:t>
                      </a:r>
                      <a:r>
                        <a:rPr lang="en-US" baseline="0" dirty="0" smtClean="0"/>
                        <a:t> tank capacity</a:t>
                      </a:r>
                      <a:endParaRPr lang="en-IN" dirty="0"/>
                    </a:p>
                  </a:txBody>
                  <a:tcPr/>
                </a:tc>
                <a:tc>
                  <a:txBody>
                    <a:bodyPr/>
                    <a:lstStyle/>
                    <a:p>
                      <a:r>
                        <a:rPr lang="en-US" dirty="0" smtClean="0"/>
                        <a:t>15</a:t>
                      </a:r>
                      <a:r>
                        <a:rPr lang="en-US" baseline="0" dirty="0" smtClean="0"/>
                        <a:t> </a:t>
                      </a:r>
                      <a:r>
                        <a:rPr lang="en-US" baseline="0" dirty="0" smtClean="0"/>
                        <a:t>liters </a:t>
                      </a:r>
                      <a:endParaRPr lang="en-IN" dirty="0"/>
                    </a:p>
                  </a:txBody>
                  <a:tcPr/>
                </a:tc>
                <a:extLst>
                  <a:ext uri="{0D108BD9-81ED-4DB2-BD59-A6C34878D82A}">
                    <a16:rowId xmlns:a16="http://schemas.microsoft.com/office/drawing/2014/main" val="633586884"/>
                  </a:ext>
                </a:extLst>
              </a:tr>
              <a:tr h="519902">
                <a:tc>
                  <a:txBody>
                    <a:bodyPr/>
                    <a:lstStyle/>
                    <a:p>
                      <a:pPr algn="ctr"/>
                      <a:r>
                        <a:rPr lang="en-US" dirty="0" smtClean="0"/>
                        <a:t>9.</a:t>
                      </a:r>
                      <a:endParaRPr lang="en-IN" dirty="0"/>
                    </a:p>
                  </a:txBody>
                  <a:tcPr/>
                </a:tc>
                <a:tc>
                  <a:txBody>
                    <a:bodyPr/>
                    <a:lstStyle/>
                    <a:p>
                      <a:r>
                        <a:rPr lang="en-US" dirty="0" smtClean="0"/>
                        <a:t>Make </a:t>
                      </a:r>
                      <a:endParaRPr lang="en-IN" dirty="0"/>
                    </a:p>
                  </a:txBody>
                  <a:tcPr/>
                </a:tc>
                <a:tc>
                  <a:txBody>
                    <a:bodyPr/>
                    <a:lstStyle/>
                    <a:p>
                      <a:r>
                        <a:rPr lang="en-US" dirty="0" err="1" smtClean="0"/>
                        <a:t>Kirloskar</a:t>
                      </a:r>
                      <a:r>
                        <a:rPr lang="en-US" dirty="0" smtClean="0"/>
                        <a:t> </a:t>
                      </a:r>
                      <a:endParaRPr lang="en-IN" dirty="0"/>
                    </a:p>
                  </a:txBody>
                  <a:tcPr/>
                </a:tc>
                <a:extLst>
                  <a:ext uri="{0D108BD9-81ED-4DB2-BD59-A6C34878D82A}">
                    <a16:rowId xmlns:a16="http://schemas.microsoft.com/office/drawing/2014/main" val="2303128856"/>
                  </a:ext>
                </a:extLst>
              </a:tr>
            </a:tbl>
          </a:graphicData>
        </a:graphic>
      </p:graphicFrame>
    </p:spTree>
    <p:extLst>
      <p:ext uri="{BB962C8B-B14F-4D97-AF65-F5344CB8AC3E}">
        <p14:creationId xmlns:p14="http://schemas.microsoft.com/office/powerpoint/2010/main" val="41047402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84555"/>
          </a:xfrm>
          <a:solidFill>
            <a:schemeClr val="accent1"/>
          </a:solidFill>
        </p:spPr>
        <p:txBody>
          <a:bodyPr/>
          <a:lstStyle/>
          <a:p>
            <a:pPr algn="ctr"/>
            <a:r>
              <a:rPr lang="en-US" b="1" dirty="0"/>
              <a:t>PREPARATION OF </a:t>
            </a:r>
            <a:r>
              <a:rPr lang="en-US" b="1" dirty="0" smtClean="0"/>
              <a:t>BIOFUEL </a:t>
            </a:r>
            <a:r>
              <a:rPr lang="en-US" b="1" dirty="0"/>
              <a:t>BLEND</a:t>
            </a:r>
            <a:endParaRPr lang="en-IN" b="1" dirty="0"/>
          </a:p>
        </p:txBody>
      </p:sp>
      <p:sp>
        <p:nvSpPr>
          <p:cNvPr id="3" name="Content Placeholder 2"/>
          <p:cNvSpPr>
            <a:spLocks noGrp="1"/>
          </p:cNvSpPr>
          <p:nvPr>
            <p:ph idx="1"/>
          </p:nvPr>
        </p:nvSpPr>
        <p:spPr/>
        <p:txBody>
          <a:bodyPr/>
          <a:lstStyle/>
          <a:p>
            <a:r>
              <a:rPr lang="en-US" dirty="0"/>
              <a:t>From the result of phase 1, we choose 2 blends (B20 and B30) from the 4 blends (B20,B30,B40 and B50).</a:t>
            </a:r>
          </a:p>
          <a:p>
            <a:r>
              <a:rPr lang="en-US" dirty="0"/>
              <a:t>These two blends were taken based on their brake thermal efficiency of </a:t>
            </a:r>
            <a:r>
              <a:rPr lang="en-US" dirty="0" smtClean="0"/>
              <a:t>31% </a:t>
            </a:r>
            <a:r>
              <a:rPr lang="en-US" dirty="0"/>
              <a:t>for B20 blend and </a:t>
            </a:r>
            <a:r>
              <a:rPr lang="en-US" dirty="0" smtClean="0"/>
              <a:t>30% </a:t>
            </a:r>
            <a:r>
              <a:rPr lang="en-US" dirty="0"/>
              <a:t>for B30 blend at full load (100%) when compared to the other blends.</a:t>
            </a:r>
          </a:p>
          <a:p>
            <a:endParaRPr lang="en-IN" dirty="0"/>
          </a:p>
        </p:txBody>
      </p:sp>
      <p:pic>
        <p:nvPicPr>
          <p:cNvPr id="4"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76993" y="4001294"/>
            <a:ext cx="2651761" cy="249564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71064" y="4045369"/>
            <a:ext cx="3418114" cy="2291579"/>
          </a:xfrm>
          <a:prstGeom prst="rect">
            <a:avLst/>
          </a:prstGeom>
        </p:spPr>
      </p:pic>
    </p:spTree>
    <p:extLst>
      <p:ext uri="{BB962C8B-B14F-4D97-AF65-F5344CB8AC3E}">
        <p14:creationId xmlns:p14="http://schemas.microsoft.com/office/powerpoint/2010/main" val="28530274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8640" y="297588"/>
            <a:ext cx="11078391" cy="1123089"/>
          </a:xfrm>
          <a:solidFill>
            <a:schemeClr val="accent1"/>
          </a:solidFill>
        </p:spPr>
        <p:txBody>
          <a:bodyPr/>
          <a:lstStyle/>
          <a:p>
            <a:r>
              <a:rPr lang="en-US" b="1" dirty="0"/>
              <a:t>INSTALLATION OF HYDROGEN INDUCTION SETUP</a:t>
            </a:r>
            <a:endParaRPr lang="en-IN" b="1" dirty="0"/>
          </a:p>
        </p:txBody>
      </p:sp>
      <p:sp>
        <p:nvSpPr>
          <p:cNvPr id="5" name="Content Placeholder 4"/>
          <p:cNvSpPr>
            <a:spLocks noGrp="1"/>
          </p:cNvSpPr>
          <p:nvPr>
            <p:ph sz="half" idx="1"/>
          </p:nvPr>
        </p:nvSpPr>
        <p:spPr>
          <a:xfrm>
            <a:off x="248920" y="1825625"/>
            <a:ext cx="5181600" cy="4351338"/>
          </a:xfrm>
        </p:spPr>
        <p:txBody>
          <a:bodyPr>
            <a:normAutofit/>
          </a:bodyPr>
          <a:lstStyle/>
          <a:p>
            <a:pPr marL="0" indent="0">
              <a:buNone/>
            </a:pPr>
            <a:r>
              <a:rPr lang="en-US" b="1" dirty="0"/>
              <a:t>HYDROGEN CYLINDER:</a:t>
            </a:r>
          </a:p>
          <a:p>
            <a:pPr marL="0" indent="0">
              <a:lnSpc>
                <a:spcPct val="60000"/>
              </a:lnSpc>
              <a:buNone/>
            </a:pPr>
            <a:endParaRPr lang="en-US" sz="2000" dirty="0"/>
          </a:p>
          <a:p>
            <a:pPr marL="0" indent="0">
              <a:lnSpc>
                <a:spcPct val="60000"/>
              </a:lnSpc>
              <a:buNone/>
            </a:pPr>
            <a:r>
              <a:rPr lang="en-US" sz="2000" dirty="0"/>
              <a:t>   Hydrogen is stored in a </a:t>
            </a:r>
          </a:p>
          <a:p>
            <a:pPr marL="0" indent="0">
              <a:lnSpc>
                <a:spcPct val="60000"/>
              </a:lnSpc>
              <a:buNone/>
            </a:pPr>
            <a:r>
              <a:rPr lang="en-US" sz="2000" dirty="0"/>
              <a:t> Metallic cylinder in a </a:t>
            </a:r>
          </a:p>
          <a:p>
            <a:pPr marL="0" indent="0">
              <a:lnSpc>
                <a:spcPct val="60000"/>
              </a:lnSpc>
              <a:buNone/>
            </a:pPr>
            <a:r>
              <a:rPr lang="en-US" sz="2000" dirty="0"/>
              <a:t> compressed Gaseous state.</a:t>
            </a:r>
          </a:p>
          <a:p>
            <a:pPr marL="0" indent="0">
              <a:lnSpc>
                <a:spcPct val="60000"/>
              </a:lnSpc>
              <a:buNone/>
            </a:pPr>
            <a:r>
              <a:rPr lang="en-US" sz="2000" dirty="0"/>
              <a:t>     </a:t>
            </a:r>
          </a:p>
          <a:p>
            <a:pPr marL="0" indent="0" algn="just">
              <a:lnSpc>
                <a:spcPct val="60000"/>
              </a:lnSpc>
              <a:buNone/>
            </a:pPr>
            <a:r>
              <a:rPr lang="en-US" sz="2000" dirty="0"/>
              <a:t>    Hydrogen was stored </a:t>
            </a:r>
          </a:p>
          <a:p>
            <a:pPr marL="0" indent="0" algn="just">
              <a:lnSpc>
                <a:spcPct val="60000"/>
              </a:lnSpc>
              <a:buNone/>
            </a:pPr>
            <a:r>
              <a:rPr lang="en-US" sz="2000" dirty="0"/>
              <a:t>  Under the pressure of 260 </a:t>
            </a:r>
          </a:p>
          <a:p>
            <a:pPr marL="0" indent="0" algn="just">
              <a:lnSpc>
                <a:spcPct val="60000"/>
              </a:lnSpc>
              <a:buNone/>
            </a:pPr>
            <a:r>
              <a:rPr lang="en-US" sz="2000" dirty="0"/>
              <a:t>  bar for this project.</a:t>
            </a:r>
          </a:p>
        </p:txBody>
      </p:sp>
      <p:sp>
        <p:nvSpPr>
          <p:cNvPr id="6" name="Content Placeholder 5"/>
          <p:cNvSpPr>
            <a:spLocks noGrp="1"/>
          </p:cNvSpPr>
          <p:nvPr>
            <p:ph sz="half" idx="2"/>
          </p:nvPr>
        </p:nvSpPr>
        <p:spPr>
          <a:xfrm>
            <a:off x="5963920" y="1920239"/>
            <a:ext cx="5313680" cy="4365637"/>
          </a:xfrm>
        </p:spPr>
        <p:txBody>
          <a:bodyPr>
            <a:normAutofit/>
          </a:bodyPr>
          <a:lstStyle/>
          <a:p>
            <a:pPr marL="0" indent="0">
              <a:lnSpc>
                <a:spcPct val="50000"/>
              </a:lnSpc>
              <a:buNone/>
            </a:pPr>
            <a:r>
              <a:rPr lang="en-US" b="1" dirty="0"/>
              <a:t>PRESSURE REGULATOR:</a:t>
            </a:r>
          </a:p>
          <a:p>
            <a:pPr marL="0" indent="0">
              <a:lnSpc>
                <a:spcPct val="100000"/>
              </a:lnSpc>
              <a:buNone/>
            </a:pPr>
            <a:r>
              <a:rPr lang="en-US" dirty="0"/>
              <a:t>     </a:t>
            </a:r>
            <a:r>
              <a:rPr lang="en-US" sz="2000" dirty="0"/>
              <a:t>A pressure regulator is a valve that controls the pressure of a fluid or gas to a desired value, using negative feedback of controlled pressure.</a:t>
            </a:r>
          </a:p>
        </p:txBody>
      </p:sp>
      <p:pic>
        <p:nvPicPr>
          <p:cNvPr id="4" name="Content Placeholder 5"/>
          <p:cNvPicPr>
            <a:picLocks noChangeAspect="1"/>
          </p:cNvPicPr>
          <p:nvPr/>
        </p:nvPicPr>
        <p:blipFill>
          <a:blip r:embed="rId2"/>
          <a:stretch>
            <a:fillRect/>
          </a:stretch>
        </p:blipFill>
        <p:spPr>
          <a:xfrm>
            <a:off x="3886199" y="2448401"/>
            <a:ext cx="2005694" cy="3323614"/>
          </a:xfrm>
          <a:prstGeom prst="rect">
            <a:avLst/>
          </a:prstGeom>
        </p:spPr>
      </p:pic>
      <p:pic>
        <p:nvPicPr>
          <p:cNvPr id="7" name="Picture 6"/>
          <p:cNvPicPr>
            <a:picLocks noChangeAspect="1"/>
          </p:cNvPicPr>
          <p:nvPr/>
        </p:nvPicPr>
        <p:blipFill>
          <a:blip r:embed="rId3"/>
          <a:stretch>
            <a:fillRect/>
          </a:stretch>
        </p:blipFill>
        <p:spPr>
          <a:xfrm>
            <a:off x="6557554" y="3847865"/>
            <a:ext cx="4720046" cy="2329098"/>
          </a:xfrm>
          <a:prstGeom prst="rect">
            <a:avLst/>
          </a:prstGeom>
        </p:spPr>
      </p:pic>
    </p:spTree>
    <p:extLst>
      <p:ext uri="{BB962C8B-B14F-4D97-AF65-F5344CB8AC3E}">
        <p14:creationId xmlns:p14="http://schemas.microsoft.com/office/powerpoint/2010/main" val="39476498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9602" y="289102"/>
            <a:ext cx="10955972" cy="1204276"/>
          </a:xfrm>
          <a:solidFill>
            <a:schemeClr val="accent1"/>
          </a:solidFill>
        </p:spPr>
        <p:txBody>
          <a:bodyPr/>
          <a:lstStyle/>
          <a:p>
            <a:pPr algn="ctr"/>
            <a:r>
              <a:rPr lang="en-US" b="1" dirty="0"/>
              <a:t>INSTALLATION OF HYDROGEN INDUCTION SETUP</a:t>
            </a:r>
            <a:endParaRPr lang="en-IN" b="1" dirty="0"/>
          </a:p>
        </p:txBody>
      </p:sp>
      <p:sp>
        <p:nvSpPr>
          <p:cNvPr id="10" name="Content Placeholder 9"/>
          <p:cNvSpPr>
            <a:spLocks noGrp="1"/>
          </p:cNvSpPr>
          <p:nvPr>
            <p:ph sz="half" idx="2"/>
          </p:nvPr>
        </p:nvSpPr>
        <p:spPr>
          <a:xfrm>
            <a:off x="839788" y="2103120"/>
            <a:ext cx="5157787" cy="4086543"/>
          </a:xfrm>
        </p:spPr>
        <p:txBody>
          <a:bodyPr/>
          <a:lstStyle/>
          <a:p>
            <a:r>
              <a:rPr lang="en-US" dirty="0"/>
              <a:t>FLAME TRAP:</a:t>
            </a:r>
          </a:p>
          <a:p>
            <a:endParaRPr lang="en-US" dirty="0"/>
          </a:p>
          <a:p>
            <a:endParaRPr lang="en-US" dirty="0"/>
          </a:p>
          <a:p>
            <a:endParaRPr lang="en-US" dirty="0"/>
          </a:p>
          <a:p>
            <a:endParaRPr lang="en-US" dirty="0"/>
          </a:p>
          <a:p>
            <a:pPr marL="0" indent="0">
              <a:buNone/>
            </a:pPr>
            <a:r>
              <a:rPr lang="en-US" dirty="0"/>
              <a:t> </a:t>
            </a:r>
          </a:p>
          <a:p>
            <a:pPr marL="0" indent="0">
              <a:buNone/>
            </a:pPr>
            <a:r>
              <a:rPr lang="en-US" sz="2000" dirty="0"/>
              <a:t>A flame trap or flame arrestor is used to arrest backfire in </a:t>
            </a:r>
            <a:r>
              <a:rPr lang="en-US" sz="2000" dirty="0" smtClean="0"/>
              <a:t>H</a:t>
            </a:r>
            <a:r>
              <a:rPr lang="en-US" sz="2000" baseline="-25000" dirty="0" smtClean="0"/>
              <a:t>2</a:t>
            </a:r>
            <a:r>
              <a:rPr lang="en-US" sz="2000" dirty="0" smtClean="0"/>
              <a:t> </a:t>
            </a:r>
            <a:r>
              <a:rPr lang="en-US" sz="2000" dirty="0"/>
              <a:t>supply line which reduces the risk of explosion</a:t>
            </a:r>
            <a:endParaRPr lang="en-IN" dirty="0"/>
          </a:p>
        </p:txBody>
      </p:sp>
      <p:sp>
        <p:nvSpPr>
          <p:cNvPr id="12" name="Content Placeholder 11"/>
          <p:cNvSpPr>
            <a:spLocks noGrp="1"/>
          </p:cNvSpPr>
          <p:nvPr>
            <p:ph sz="quarter" idx="4"/>
          </p:nvPr>
        </p:nvSpPr>
        <p:spPr>
          <a:xfrm>
            <a:off x="6097588" y="2103120"/>
            <a:ext cx="5183188" cy="3903663"/>
          </a:xfrm>
        </p:spPr>
        <p:txBody>
          <a:bodyPr>
            <a:normAutofit lnSpcReduction="10000"/>
          </a:bodyPr>
          <a:lstStyle/>
          <a:p>
            <a:r>
              <a:rPr lang="en-US" dirty="0"/>
              <a:t>FLOW METER:</a:t>
            </a:r>
          </a:p>
          <a:p>
            <a:endParaRPr lang="en-US" dirty="0"/>
          </a:p>
          <a:p>
            <a:endParaRPr lang="en-US" dirty="0"/>
          </a:p>
          <a:p>
            <a:endParaRPr lang="en-US" dirty="0"/>
          </a:p>
          <a:p>
            <a:endParaRPr lang="en-US" dirty="0"/>
          </a:p>
          <a:p>
            <a:pPr marL="0" indent="0">
              <a:buNone/>
            </a:pPr>
            <a:r>
              <a:rPr lang="en-US" dirty="0"/>
              <a:t>   </a:t>
            </a:r>
          </a:p>
          <a:p>
            <a:pPr marL="0" indent="0">
              <a:buNone/>
            </a:pPr>
            <a:r>
              <a:rPr lang="en-US" dirty="0"/>
              <a:t> </a:t>
            </a:r>
            <a:r>
              <a:rPr lang="en-US" sz="2000" dirty="0"/>
              <a:t>Flowmeter is connected next to flame trap to measure the flow of hydrogen.it measures the supply of hydrogen gas in litre per minute (LPM)</a:t>
            </a:r>
            <a:endParaRPr lang="en-IN" dirty="0"/>
          </a:p>
        </p:txBody>
      </p:sp>
      <p:pic>
        <p:nvPicPr>
          <p:cNvPr id="4" name="Picture 3"/>
          <p:cNvPicPr>
            <a:picLocks noChangeAspect="1"/>
          </p:cNvPicPr>
          <p:nvPr/>
        </p:nvPicPr>
        <p:blipFill>
          <a:blip r:embed="rId2"/>
          <a:stretch>
            <a:fillRect/>
          </a:stretch>
        </p:blipFill>
        <p:spPr>
          <a:xfrm>
            <a:off x="1348218" y="3001656"/>
            <a:ext cx="4140926" cy="1718916"/>
          </a:xfrm>
          <a:prstGeom prst="rect">
            <a:avLst/>
          </a:prstGeom>
        </p:spPr>
      </p:pic>
      <p:pic>
        <p:nvPicPr>
          <p:cNvPr id="5" name="Content Placeholder 6"/>
          <p:cNvPicPr>
            <a:picLocks noGrp="1" noChangeAspect="1"/>
          </p:cNvPicPr>
          <p:nvPr/>
        </p:nvPicPr>
        <p:blipFill>
          <a:blip r:embed="rId3"/>
          <a:stretch>
            <a:fillRect/>
          </a:stretch>
        </p:blipFill>
        <p:spPr bwMode="auto">
          <a:xfrm>
            <a:off x="6396433" y="2886359"/>
            <a:ext cx="4585498" cy="183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15760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8" y="129994"/>
            <a:ext cx="10619015" cy="954223"/>
          </a:xfrm>
          <a:solidFill>
            <a:schemeClr val="accent1"/>
          </a:solidFill>
        </p:spPr>
        <p:txBody>
          <a:bodyPr/>
          <a:lstStyle/>
          <a:p>
            <a:pPr algn="ctr"/>
            <a:r>
              <a:rPr lang="en-US" b="1" dirty="0" smtClean="0"/>
              <a:t>ENERGY SHARE CALCULATION</a:t>
            </a:r>
            <a:endParaRPr lang="en-IN" b="1"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734784" y="1084217"/>
                <a:ext cx="10722429" cy="5424263"/>
              </a:xfrm>
            </p:spPr>
            <p:txBody>
              <a:bodyPr>
                <a:noAutofit/>
              </a:bodyPr>
              <a:lstStyle/>
              <a:p>
                <a:r>
                  <a:rPr lang="en-US" sz="2000" dirty="0" smtClean="0"/>
                  <a:t>For our project, we constantly used 6 LPM of hydrogen gas at all loads.</a:t>
                </a:r>
              </a:p>
              <a:p>
                <a:r>
                  <a:rPr lang="en-US" sz="2000" dirty="0" smtClean="0"/>
                  <a:t> Energy shared by hydrogen = </a:t>
                </a:r>
                <a14:m>
                  <m:oMath xmlns:m="http://schemas.openxmlformats.org/officeDocument/2006/math">
                    <m:f>
                      <m:fPr>
                        <m:ctrlPr>
                          <a:rPr lang="en-US" sz="2000" i="1" smtClean="0"/>
                        </m:ctrlPr>
                      </m:fPr>
                      <m:num>
                        <m:r>
                          <a:rPr lang="en-US" sz="2000" b="0" i="1" smtClean="0"/>
                          <m:t>𝑒𝑛𝑒𝑟𝑔𝑦</m:t>
                        </m:r>
                        <m:r>
                          <a:rPr lang="en-US" sz="2000" b="0" i="1" smtClean="0"/>
                          <m:t> </m:t>
                        </m:r>
                        <m:r>
                          <a:rPr lang="en-US" sz="2000" b="0" i="1" smtClean="0"/>
                          <m:t>𝑜𝑓</m:t>
                        </m:r>
                        <m:r>
                          <a:rPr lang="en-US" sz="2000" b="0" i="1" smtClean="0"/>
                          <m:t> </m:t>
                        </m:r>
                        <m:r>
                          <a:rPr lang="en-US" sz="2000" b="0" i="1" smtClean="0"/>
                          <m:t>𝑏𝑖𝑜𝑓𝑢𝑒𝑙</m:t>
                        </m:r>
                        <m:r>
                          <a:rPr lang="en-US" sz="2000" b="0" i="1" smtClean="0"/>
                          <m:t> </m:t>
                        </m:r>
                        <m:r>
                          <a:rPr lang="en-US" sz="2000" b="0" i="1" smtClean="0"/>
                          <m:t>𝑤𝑖𝑡h</m:t>
                        </m:r>
                        <m:r>
                          <a:rPr lang="en-US" sz="2000" b="0" i="1" smtClean="0"/>
                          <m:t> </m:t>
                        </m:r>
                        <m:r>
                          <a:rPr lang="en-US" sz="2000" b="0" i="1" smtClean="0"/>
                          <m:t>h𝑦𝑑𝑟𝑜𝑔𝑒𝑛</m:t>
                        </m:r>
                        <m:r>
                          <a:rPr lang="en-US" sz="2000" b="0" i="1" smtClean="0"/>
                          <m:t> </m:t>
                        </m:r>
                        <m:r>
                          <a:rPr lang="en-US" sz="2000" b="0" i="1" smtClean="0"/>
                          <m:t>𝑖𝑛𝑑𝑢𝑐𝑡𝑖𝑜𝑛</m:t>
                        </m:r>
                      </m:num>
                      <m:den>
                        <m:r>
                          <a:rPr lang="en-US" sz="2000" b="0" i="1" smtClean="0"/>
                          <m:t>𝑒𝑛𝑒𝑟𝑔𝑦</m:t>
                        </m:r>
                        <m:r>
                          <a:rPr lang="en-US" sz="2000" b="0" i="1" smtClean="0"/>
                          <m:t> </m:t>
                        </m:r>
                        <m:r>
                          <a:rPr lang="en-US" sz="2000" b="0" i="1" smtClean="0"/>
                          <m:t>𝑜𝑓</m:t>
                        </m:r>
                        <m:r>
                          <a:rPr lang="en-US" sz="2000" b="0" i="1" smtClean="0"/>
                          <m:t> </m:t>
                        </m:r>
                        <m:r>
                          <a:rPr lang="en-US" sz="2000" b="0" i="1" smtClean="0"/>
                          <m:t>𝑏𝑖𝑜𝑓𝑢𝑒𝑙</m:t>
                        </m:r>
                      </m:den>
                    </m:f>
                  </m:oMath>
                </a14:m>
                <a:r>
                  <a:rPr lang="en-US" sz="2000" dirty="0" smtClean="0"/>
                  <a:t>   </a:t>
                </a:r>
                <a:r>
                  <a:rPr lang="en-IN" sz="2000" dirty="0" smtClean="0"/>
                  <a:t> 	                                                                 </a:t>
                </a:r>
                <a:r>
                  <a:rPr lang="en-US" sz="2000" baseline="-25000" dirty="0" smtClean="0"/>
                  <a:t>   </a:t>
                </a:r>
                <a:r>
                  <a:rPr lang="en-US" sz="2000" dirty="0" smtClean="0"/>
                  <a:t> </a:t>
                </a:r>
                <a:endParaRPr lang="en-IN" sz="2000" baseline="-25000" dirty="0"/>
              </a:p>
              <a:p>
                <a:r>
                  <a:rPr lang="en-US" sz="2000" dirty="0" smtClean="0"/>
                  <a:t>      Energy of biofuel = mass flow rate * calorific value of fuel</a:t>
                </a:r>
                <a:r>
                  <a:rPr lang="en-US" sz="2000" baseline="-25000" dirty="0" smtClean="0"/>
                  <a:t>    </a:t>
                </a:r>
              </a:p>
              <a:p>
                <a:r>
                  <a:rPr lang="en-US" sz="2000" dirty="0" smtClean="0"/>
                  <a:t>      For B20 blend:</a:t>
                </a:r>
              </a:p>
              <a:p>
                <a:pPr marL="0" indent="0">
                  <a:buNone/>
                </a:pPr>
                <a:r>
                  <a:rPr lang="en-US" sz="2000" dirty="0"/>
                  <a:t> </a:t>
                </a:r>
                <a:r>
                  <a:rPr lang="en-US" sz="2000" dirty="0" smtClean="0"/>
                  <a:t>                Energy of biofuel = 1.30 * 42.5</a:t>
                </a:r>
              </a:p>
              <a:p>
                <a:pPr marL="0" indent="0">
                  <a:buNone/>
                </a:pPr>
                <a:r>
                  <a:rPr lang="en-US" sz="2000" dirty="0"/>
                  <a:t> </a:t>
                </a:r>
                <a:r>
                  <a:rPr lang="en-US" sz="2000" dirty="0" smtClean="0"/>
                  <a:t>                                                = 55.25 MJ/hour</a:t>
                </a:r>
              </a:p>
              <a:p>
                <a:pPr marL="0" indent="0">
                  <a:buNone/>
                </a:pPr>
                <a:r>
                  <a:rPr lang="en-US" sz="2000" dirty="0"/>
                  <a:t> </a:t>
                </a:r>
                <a:r>
                  <a:rPr lang="en-US" sz="2000" dirty="0" smtClean="0"/>
                  <a:t>                Energy of biofuel with hydrogen induction = 1.20 * 42.5</a:t>
                </a:r>
              </a:p>
              <a:p>
                <a:pPr marL="0" indent="0">
                  <a:buNone/>
                </a:pPr>
                <a:r>
                  <a:rPr lang="en-US" sz="2000" dirty="0"/>
                  <a:t> </a:t>
                </a:r>
                <a:r>
                  <a:rPr lang="en-US" sz="2000" dirty="0" smtClean="0"/>
                  <a:t>                                                                                             = 51 MJ/hour</a:t>
                </a:r>
              </a:p>
              <a:p>
                <a:pPr marL="0" indent="0">
                  <a:buNone/>
                </a:pPr>
                <a:r>
                  <a:rPr lang="en-US" sz="2000" dirty="0" smtClean="0"/>
                  <a:t>                  energy share = 51/55.25</a:t>
                </a:r>
              </a:p>
              <a:p>
                <a:pPr marL="0" indent="0">
                  <a:buNone/>
                </a:pPr>
                <a:r>
                  <a:rPr lang="en-US" sz="2000" dirty="0"/>
                  <a:t> </a:t>
                </a:r>
                <a:r>
                  <a:rPr lang="en-US" sz="2000" dirty="0" smtClean="0"/>
                  <a:t>                                         = 0.923 </a:t>
                </a:r>
              </a:p>
              <a:p>
                <a:pPr marL="0" indent="0">
                  <a:buNone/>
                </a:pPr>
                <a:r>
                  <a:rPr lang="en-US" sz="2000" dirty="0"/>
                  <a:t> </a:t>
                </a:r>
                <a:r>
                  <a:rPr lang="en-US" sz="2000" dirty="0" smtClean="0"/>
                  <a:t>                                         = 92.30%</a:t>
                </a:r>
              </a:p>
              <a:p>
                <a:pPr marL="0" indent="0">
                  <a:buNone/>
                </a:pPr>
                <a:r>
                  <a:rPr lang="en-US" sz="2000" dirty="0"/>
                  <a:t> </a:t>
                </a:r>
                <a:r>
                  <a:rPr lang="en-US" sz="2000" dirty="0" smtClean="0"/>
                  <a:t>               Energy shared by hydrogen = 100 – 92.30</a:t>
                </a:r>
              </a:p>
              <a:p>
                <a:pPr marL="0" indent="0">
                  <a:buNone/>
                </a:pPr>
                <a:r>
                  <a:rPr lang="en-US" sz="2000" dirty="0"/>
                  <a:t> </a:t>
                </a:r>
                <a:r>
                  <a:rPr lang="en-US" sz="2000" dirty="0" smtClean="0"/>
                  <a:t>                                                                 = 7.7% </a:t>
                </a:r>
              </a:p>
              <a:p>
                <a:r>
                  <a:rPr lang="en-US" sz="2000" dirty="0" smtClean="0"/>
                  <a:t> Therefore, 7.7 % of the total energy is shared by hydrogen for both B20 and B30 blends.</a:t>
                </a:r>
              </a:p>
              <a:p>
                <a:pPr marL="0" indent="0">
                  <a:buNone/>
                </a:pPr>
                <a:r>
                  <a:rPr lang="en-US" sz="2000" dirty="0" smtClean="0"/>
                  <a:t>                                </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734784" y="1084217"/>
                <a:ext cx="10722429" cy="5424263"/>
              </a:xfrm>
              <a:blipFill>
                <a:blip r:embed="rId2"/>
                <a:stretch>
                  <a:fillRect l="-512" t="-1236" b="-7865"/>
                </a:stretch>
              </a:blipFill>
            </p:spPr>
            <p:txBody>
              <a:bodyPr/>
              <a:lstStyle/>
              <a:p>
                <a:r>
                  <a:rPr lang="en-IN">
                    <a:noFill/>
                  </a:rPr>
                  <a:t> </a:t>
                </a:r>
              </a:p>
            </p:txBody>
          </p:sp>
        </mc:Fallback>
      </mc:AlternateContent>
    </p:spTree>
    <p:extLst>
      <p:ext uri="{BB962C8B-B14F-4D97-AF65-F5344CB8AC3E}">
        <p14:creationId xmlns:p14="http://schemas.microsoft.com/office/powerpoint/2010/main" val="760052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5523" y="202613"/>
            <a:ext cx="9724103" cy="898062"/>
          </a:xfrm>
          <a:solidFill>
            <a:schemeClr val="accent1"/>
          </a:solidFill>
        </p:spPr>
        <p:txBody>
          <a:bodyPr>
            <a:normAutofit/>
          </a:bodyPr>
          <a:lstStyle/>
          <a:p>
            <a:pPr algn="ctr"/>
            <a:r>
              <a:rPr lang="en-US" b="1" dirty="0"/>
              <a:t>PERFORMANCE CHARACTERISTICS</a:t>
            </a:r>
            <a:endParaRPr lang="en-IN" b="1" dirty="0"/>
          </a:p>
        </p:txBody>
      </p:sp>
      <p:graphicFrame>
        <p:nvGraphicFramePr>
          <p:cNvPr id="3" name="Content Placeholder 2">
            <a:extLst>
              <a:ext uri="{FF2B5EF4-FFF2-40B4-BE49-F238E27FC236}">
                <a16:creationId xmlns:a16="http://schemas.microsoft.com/office/drawing/2014/main" id="{27538D7B-F362-3CA3-5A5A-397A8961F124}"/>
              </a:ext>
            </a:extLst>
          </p:cNvPr>
          <p:cNvGraphicFramePr>
            <a:graphicFrameLocks noGrp="1"/>
          </p:cNvGraphicFramePr>
          <p:nvPr>
            <p:ph sz="half" idx="2"/>
            <p:extLst>
              <p:ext uri="{D42A27DB-BD31-4B8C-83A1-F6EECF244321}">
                <p14:modId xmlns:p14="http://schemas.microsoft.com/office/powerpoint/2010/main" val="1717766677"/>
              </p:ext>
            </p:extLst>
          </p:nvPr>
        </p:nvGraphicFramePr>
        <p:xfrm>
          <a:off x="839788" y="1268361"/>
          <a:ext cx="5157787" cy="49213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Content Placeholder 5">
            <a:extLst>
              <a:ext uri="{FF2B5EF4-FFF2-40B4-BE49-F238E27FC236}">
                <a16:creationId xmlns:a16="http://schemas.microsoft.com/office/drawing/2014/main" id="{8C44A2CC-CC69-561C-C031-6B0FEECEA4DA}"/>
              </a:ext>
            </a:extLst>
          </p:cNvPr>
          <p:cNvSpPr>
            <a:spLocks noGrp="1"/>
          </p:cNvSpPr>
          <p:nvPr>
            <p:ph sz="quarter" idx="4"/>
          </p:nvPr>
        </p:nvSpPr>
        <p:spPr>
          <a:xfrm>
            <a:off x="7602582" y="1815737"/>
            <a:ext cx="4467498" cy="4820194"/>
          </a:xfrm>
        </p:spPr>
        <p:txBody>
          <a:bodyPr>
            <a:normAutofit lnSpcReduction="10000"/>
          </a:bodyPr>
          <a:lstStyle/>
          <a:p>
            <a:pPr marL="0" indent="0">
              <a:buNone/>
            </a:pPr>
            <a:r>
              <a:rPr lang="en-IN" sz="2400" b="1" u="sng" dirty="0" smtClean="0">
                <a:solidFill>
                  <a:srgbClr val="FF0000"/>
                </a:solidFill>
              </a:rPr>
              <a:t>INFERENCE</a:t>
            </a:r>
            <a:r>
              <a:rPr lang="en-IN" sz="2400" dirty="0">
                <a:solidFill>
                  <a:srgbClr val="FF0000"/>
                </a:solidFill>
              </a:rPr>
              <a:t>:</a:t>
            </a:r>
          </a:p>
          <a:p>
            <a:r>
              <a:rPr lang="en-IN" sz="2200" dirty="0"/>
              <a:t>BTE is less when using </a:t>
            </a:r>
            <a:r>
              <a:rPr lang="en-IN" sz="2200" dirty="0" smtClean="0"/>
              <a:t>biofuel</a:t>
            </a:r>
            <a:r>
              <a:rPr lang="en-IN" sz="2200" dirty="0"/>
              <a:t>, because of the poor </a:t>
            </a:r>
            <a:r>
              <a:rPr lang="en-IN" sz="2200" dirty="0" smtClean="0"/>
              <a:t>volatility,  lower </a:t>
            </a:r>
            <a:r>
              <a:rPr lang="en-IN" sz="2200" dirty="0" smtClean="0"/>
              <a:t>energy content </a:t>
            </a:r>
            <a:r>
              <a:rPr lang="en-IN" sz="2200" dirty="0"/>
              <a:t>and inferior combustion characteristics of the </a:t>
            </a:r>
            <a:r>
              <a:rPr lang="en-IN" sz="2200" dirty="0" smtClean="0"/>
              <a:t>biofuel</a:t>
            </a:r>
            <a:r>
              <a:rPr lang="en-IN" sz="2200" dirty="0"/>
              <a:t>.</a:t>
            </a:r>
          </a:p>
          <a:p>
            <a:r>
              <a:rPr lang="en-IN" sz="2200" dirty="0"/>
              <a:t>The high flame velocity of the hydrogen, which is added to the intake air increases the combustion rate during combustion. This results in higher BTE. The BTE of B20H</a:t>
            </a:r>
            <a:r>
              <a:rPr lang="en-IN" sz="2200" baseline="-25000" dirty="0"/>
              <a:t>2</a:t>
            </a:r>
            <a:r>
              <a:rPr lang="en-IN" sz="2200" dirty="0"/>
              <a:t> </a:t>
            </a:r>
            <a:r>
              <a:rPr lang="en-IN" sz="2200" dirty="0" smtClean="0"/>
              <a:t>was</a:t>
            </a:r>
            <a:r>
              <a:rPr lang="en-IN" sz="2200" dirty="0" smtClean="0"/>
              <a:t> 33% </a:t>
            </a:r>
            <a:r>
              <a:rPr lang="en-IN" sz="2200" dirty="0"/>
              <a:t>and B30H</a:t>
            </a:r>
            <a:r>
              <a:rPr lang="en-IN" sz="2200" baseline="-25000" dirty="0"/>
              <a:t>2</a:t>
            </a:r>
            <a:r>
              <a:rPr lang="en-IN" sz="2200" dirty="0"/>
              <a:t> </a:t>
            </a:r>
            <a:r>
              <a:rPr lang="en-IN" sz="2200" dirty="0" smtClean="0"/>
              <a:t>was</a:t>
            </a:r>
            <a:r>
              <a:rPr lang="en-IN" sz="2200" dirty="0" smtClean="0"/>
              <a:t> 32% </a:t>
            </a:r>
            <a:r>
              <a:rPr lang="en-IN" sz="2200" dirty="0"/>
              <a:t>at 100% load</a:t>
            </a:r>
            <a:r>
              <a:rPr lang="en-IN" sz="2200" dirty="0" smtClean="0"/>
              <a:t>.</a:t>
            </a:r>
          </a:p>
          <a:p>
            <a:r>
              <a:rPr lang="en-US" sz="2200" dirty="0" smtClean="0"/>
              <a:t>Therefore 2% increase in BTE was achieved.</a:t>
            </a:r>
            <a:endParaRPr lang="en-IN" sz="2200" dirty="0" smtClean="0"/>
          </a:p>
          <a:p>
            <a:endParaRPr lang="en-IN" sz="2200" dirty="0"/>
          </a:p>
          <a:p>
            <a:pPr marL="0" indent="0">
              <a:buNone/>
            </a:pPr>
            <a:endParaRPr lang="en-IN" dirty="0"/>
          </a:p>
        </p:txBody>
      </p:sp>
      <p:graphicFrame>
        <p:nvGraphicFramePr>
          <p:cNvPr id="9" name="Chart 8"/>
          <p:cNvGraphicFramePr>
            <a:graphicFrameLocks/>
          </p:cNvGraphicFramePr>
          <p:nvPr>
            <p:extLst>
              <p:ext uri="{D42A27DB-BD31-4B8C-83A1-F6EECF244321}">
                <p14:modId xmlns:p14="http://schemas.microsoft.com/office/powerpoint/2010/main" val="2596946595"/>
              </p:ext>
            </p:extLst>
          </p:nvPr>
        </p:nvGraphicFramePr>
        <p:xfrm>
          <a:off x="839788" y="1515291"/>
          <a:ext cx="6566852" cy="450668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962402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7" y="240919"/>
            <a:ext cx="10515600" cy="912882"/>
          </a:xfrm>
          <a:solidFill>
            <a:schemeClr val="accent1"/>
          </a:solidFill>
        </p:spPr>
        <p:txBody>
          <a:bodyPr>
            <a:normAutofit/>
          </a:bodyPr>
          <a:lstStyle/>
          <a:p>
            <a:pPr algn="ctr"/>
            <a:r>
              <a:rPr lang="en-US" b="1" dirty="0"/>
              <a:t>SPECIFIC FUEL </a:t>
            </a:r>
            <a:r>
              <a:rPr lang="en-US" b="1" dirty="0" smtClean="0"/>
              <a:t>CONSUMPTION</a:t>
            </a:r>
            <a:endParaRPr lang="en-IN" b="1" dirty="0"/>
          </a:p>
        </p:txBody>
      </p:sp>
      <p:sp>
        <p:nvSpPr>
          <p:cNvPr id="6" name="Content Placeholder 5">
            <a:extLst>
              <a:ext uri="{FF2B5EF4-FFF2-40B4-BE49-F238E27FC236}">
                <a16:creationId xmlns:a16="http://schemas.microsoft.com/office/drawing/2014/main" id="{214847FE-1907-281C-D686-8C4808D471CC}"/>
              </a:ext>
            </a:extLst>
          </p:cNvPr>
          <p:cNvSpPr>
            <a:spLocks noGrp="1"/>
          </p:cNvSpPr>
          <p:nvPr>
            <p:ph sz="quarter" idx="4"/>
          </p:nvPr>
        </p:nvSpPr>
        <p:spPr>
          <a:xfrm>
            <a:off x="7302137" y="1528355"/>
            <a:ext cx="4703050" cy="4661308"/>
          </a:xfrm>
        </p:spPr>
        <p:txBody>
          <a:bodyPr>
            <a:normAutofit/>
          </a:bodyPr>
          <a:lstStyle/>
          <a:p>
            <a:pPr marL="0" indent="0">
              <a:buNone/>
            </a:pPr>
            <a:r>
              <a:rPr lang="en-IN" sz="2400" b="1" u="sng" dirty="0">
                <a:solidFill>
                  <a:srgbClr val="FF0000"/>
                </a:solidFill>
              </a:rPr>
              <a:t>INFERENCE</a:t>
            </a:r>
            <a:r>
              <a:rPr lang="en-IN" sz="2400" dirty="0"/>
              <a:t>:</a:t>
            </a:r>
          </a:p>
          <a:p>
            <a:r>
              <a:rPr lang="en-IN" sz="2200" dirty="0"/>
              <a:t>The </a:t>
            </a:r>
            <a:r>
              <a:rPr lang="en-IN" sz="2200" dirty="0" smtClean="0"/>
              <a:t>biofuel </a:t>
            </a:r>
            <a:r>
              <a:rPr lang="en-IN" sz="2200" dirty="0"/>
              <a:t>has </a:t>
            </a:r>
            <a:r>
              <a:rPr lang="en-IN" sz="2200" dirty="0" smtClean="0"/>
              <a:t>higher viscosity than the diesel, which leads to increased friction and energy losses within the engine.so the SFC increase for the biofuel blends. </a:t>
            </a:r>
            <a:endParaRPr lang="en-IN" sz="2200" dirty="0"/>
          </a:p>
          <a:p>
            <a:r>
              <a:rPr lang="en-IN" sz="2200" dirty="0"/>
              <a:t>Hydrogen addition decreases SFC of the engine due to the superior combustion characteristics of the fuel mixture along with hydrogen.</a:t>
            </a:r>
          </a:p>
          <a:p>
            <a:r>
              <a:rPr lang="en-IN" sz="2200" dirty="0"/>
              <a:t>The high flame velocity will increase the combustion rate and  this in turn reduces SFC</a:t>
            </a:r>
          </a:p>
          <a:p>
            <a:pPr marL="0" indent="0">
              <a:buNone/>
            </a:pPr>
            <a:endParaRPr lang="en-IN" dirty="0"/>
          </a:p>
        </p:txBody>
      </p:sp>
      <p:graphicFrame>
        <p:nvGraphicFramePr>
          <p:cNvPr id="7" name="Content Placeholder 6"/>
          <p:cNvGraphicFramePr>
            <a:graphicFrameLocks noGrp="1"/>
          </p:cNvGraphicFramePr>
          <p:nvPr>
            <p:ph sz="half" idx="2"/>
            <p:extLst>
              <p:ext uri="{D42A27DB-BD31-4B8C-83A1-F6EECF244321}">
                <p14:modId xmlns:p14="http://schemas.microsoft.com/office/powerpoint/2010/main" val="1951104646"/>
              </p:ext>
            </p:extLst>
          </p:nvPr>
        </p:nvGraphicFramePr>
        <p:xfrm>
          <a:off x="839787" y="1410791"/>
          <a:ext cx="6462349" cy="444137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97522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840" y="180885"/>
            <a:ext cx="10439399" cy="959628"/>
          </a:xfrm>
          <a:solidFill>
            <a:schemeClr val="accent1"/>
          </a:solidFill>
        </p:spPr>
        <p:txBody>
          <a:bodyPr>
            <a:normAutofit/>
          </a:bodyPr>
          <a:lstStyle/>
          <a:p>
            <a:pPr algn="ctr"/>
            <a:r>
              <a:rPr lang="en-US" b="1" dirty="0"/>
              <a:t>COMBUSTION CHARACTERISTICS</a:t>
            </a:r>
            <a:endParaRPr lang="en-IN" b="1" dirty="0"/>
          </a:p>
        </p:txBody>
      </p:sp>
      <p:sp>
        <p:nvSpPr>
          <p:cNvPr id="3" name="Content Placeholder 2">
            <a:extLst>
              <a:ext uri="{FF2B5EF4-FFF2-40B4-BE49-F238E27FC236}">
                <a16:creationId xmlns:a16="http://schemas.microsoft.com/office/drawing/2014/main" id="{7F215551-3504-5C1B-BF04-B835D9FFA897}"/>
              </a:ext>
            </a:extLst>
          </p:cNvPr>
          <p:cNvSpPr>
            <a:spLocks noGrp="1"/>
          </p:cNvSpPr>
          <p:nvPr>
            <p:ph sz="half" idx="2"/>
          </p:nvPr>
        </p:nvSpPr>
        <p:spPr>
          <a:xfrm>
            <a:off x="8216536" y="1711233"/>
            <a:ext cx="3759153" cy="4676503"/>
          </a:xfrm>
        </p:spPr>
        <p:txBody>
          <a:bodyPr>
            <a:normAutofit lnSpcReduction="10000"/>
          </a:bodyPr>
          <a:lstStyle/>
          <a:p>
            <a:pPr marL="0" indent="0">
              <a:buNone/>
            </a:pPr>
            <a:r>
              <a:rPr lang="en-IN" sz="2400" b="1" u="sng" dirty="0">
                <a:solidFill>
                  <a:srgbClr val="FF0000"/>
                </a:solidFill>
              </a:rPr>
              <a:t>INFERENCE</a:t>
            </a:r>
            <a:r>
              <a:rPr lang="en-IN" sz="2200" dirty="0"/>
              <a:t>:</a:t>
            </a:r>
          </a:p>
          <a:p>
            <a:r>
              <a:rPr lang="en-IN" sz="2200" dirty="0" smtClean="0"/>
              <a:t>Due to the lower energy content of the biofuel blends ,the combustion process does not produce as much energy per unit volume or mass, which leads to the lower pressure generation. </a:t>
            </a:r>
            <a:endParaRPr lang="en-IN" sz="2200" dirty="0"/>
          </a:p>
          <a:p>
            <a:r>
              <a:rPr lang="en-IN" sz="2200" dirty="0"/>
              <a:t>The superior properties and the higher flame velocity of the hydrogen results in complete oxidation of premixed charge that significantly increase the cylinder’s pressure</a:t>
            </a:r>
            <a:r>
              <a:rPr lang="en-IN" sz="2200" dirty="0">
                <a:solidFill>
                  <a:srgbClr val="CC0066"/>
                </a:solidFill>
              </a:rPr>
              <a:t>.</a:t>
            </a:r>
          </a:p>
          <a:p>
            <a:pPr marL="0" indent="0">
              <a:buNone/>
            </a:pPr>
            <a:endParaRPr lang="en-IN" dirty="0"/>
          </a:p>
        </p:txBody>
      </p:sp>
      <p:sp>
        <p:nvSpPr>
          <p:cNvPr id="5" name="Content Placeholder 4"/>
          <p:cNvSpPr>
            <a:spLocks noGrp="1"/>
          </p:cNvSpPr>
          <p:nvPr>
            <p:ph sz="half" idx="1"/>
          </p:nvPr>
        </p:nvSpPr>
        <p:spPr/>
        <p:txBody>
          <a:bodyPr>
            <a:normAutofit lnSpcReduction="10000"/>
          </a:bodyPr>
          <a:lstStyle/>
          <a:p>
            <a:endParaRPr lang="en-IN" dirty="0"/>
          </a:p>
        </p:txBody>
      </p:sp>
      <p:pic>
        <p:nvPicPr>
          <p:cNvPr id="6" name="Picture 5"/>
          <p:cNvPicPr>
            <a:picLocks noChangeAspect="1"/>
          </p:cNvPicPr>
          <p:nvPr/>
        </p:nvPicPr>
        <p:blipFill>
          <a:blip r:embed="rId2"/>
          <a:stretch>
            <a:fillRect/>
          </a:stretch>
        </p:blipFill>
        <p:spPr>
          <a:xfrm>
            <a:off x="391885" y="1371600"/>
            <a:ext cx="7602583" cy="4805363"/>
          </a:xfrm>
          <a:prstGeom prst="rect">
            <a:avLst/>
          </a:prstGeom>
        </p:spPr>
      </p:pic>
    </p:spTree>
    <p:extLst>
      <p:ext uri="{BB962C8B-B14F-4D97-AF65-F5344CB8AC3E}">
        <p14:creationId xmlns:p14="http://schemas.microsoft.com/office/powerpoint/2010/main" val="4732083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86747"/>
            <a:ext cx="10515600" cy="871493"/>
          </a:xfrm>
          <a:solidFill>
            <a:schemeClr val="accent1"/>
          </a:solidFill>
        </p:spPr>
        <p:txBody>
          <a:bodyPr/>
          <a:lstStyle/>
          <a:p>
            <a:pPr algn="ctr"/>
            <a:r>
              <a:rPr lang="en-US" b="1" dirty="0" smtClean="0"/>
              <a:t>INTRODUCTION</a:t>
            </a:r>
            <a:endParaRPr lang="en-IN" b="1" dirty="0"/>
          </a:p>
        </p:txBody>
      </p:sp>
      <p:sp>
        <p:nvSpPr>
          <p:cNvPr id="3" name="Content Placeholder 2"/>
          <p:cNvSpPr>
            <a:spLocks noGrp="1"/>
          </p:cNvSpPr>
          <p:nvPr>
            <p:ph idx="1"/>
          </p:nvPr>
        </p:nvSpPr>
        <p:spPr/>
        <p:txBody>
          <a:bodyPr>
            <a:normAutofit lnSpcReduction="10000"/>
          </a:bodyPr>
          <a:lstStyle/>
          <a:p>
            <a:r>
              <a:rPr lang="en-US" dirty="0">
                <a:solidFill>
                  <a:srgbClr val="333333"/>
                </a:solidFill>
                <a:cs typeface="Times New Roman" panose="02020603050405020304" pitchFamily="18" charset="0"/>
              </a:rPr>
              <a:t>Entire worldwide, fossil reserves are getting scantier and progressively exorbitant with time.</a:t>
            </a:r>
          </a:p>
          <a:p>
            <a:r>
              <a:rPr lang="en-US" dirty="0">
                <a:solidFill>
                  <a:srgbClr val="333333"/>
                </a:solidFill>
                <a:cs typeface="Times New Roman" panose="02020603050405020304" pitchFamily="18" charset="0"/>
              </a:rPr>
              <a:t> Moreover, constant dependency on them leads to the frightening plight of global warming. Higher fuel prices and limited natural resources have forced the researchers to pursue research on green alternative fuels.</a:t>
            </a:r>
          </a:p>
          <a:p>
            <a:r>
              <a:rPr lang="en-US" dirty="0">
                <a:solidFill>
                  <a:srgbClr val="333333"/>
                </a:solidFill>
                <a:cs typeface="Times New Roman" panose="02020603050405020304" pitchFamily="18" charset="0"/>
              </a:rPr>
              <a:t> The use of </a:t>
            </a:r>
            <a:r>
              <a:rPr lang="en-US" dirty="0" smtClean="0">
                <a:solidFill>
                  <a:srgbClr val="333333"/>
                </a:solidFill>
                <a:cs typeface="Times New Roman" panose="02020603050405020304" pitchFamily="18" charset="0"/>
              </a:rPr>
              <a:t>biofuel </a:t>
            </a:r>
            <a:r>
              <a:rPr lang="en-US" dirty="0">
                <a:solidFill>
                  <a:srgbClr val="333333"/>
                </a:solidFill>
                <a:cs typeface="Times New Roman" panose="02020603050405020304" pitchFamily="18" charset="0"/>
              </a:rPr>
              <a:t>obtained from plants in internal combustion engine is finding its place to replace the use of conventional fuel. In our research, the performance, combustion and emission characteristics of diesel engine fueled with </a:t>
            </a:r>
            <a:r>
              <a:rPr lang="en-US" dirty="0" smtClean="0">
                <a:solidFill>
                  <a:srgbClr val="333333"/>
                </a:solidFill>
                <a:cs typeface="Times New Roman" panose="02020603050405020304" pitchFamily="18" charset="0"/>
              </a:rPr>
              <a:t>biofuel </a:t>
            </a:r>
            <a:r>
              <a:rPr lang="en-US" dirty="0">
                <a:solidFill>
                  <a:srgbClr val="333333"/>
                </a:solidFill>
                <a:cs typeface="Times New Roman" panose="02020603050405020304" pitchFamily="18" charset="0"/>
              </a:rPr>
              <a:t>(diesel-turpentine blend) with hydrogen induction.</a:t>
            </a:r>
          </a:p>
          <a:p>
            <a:endParaRPr lang="en-IN" dirty="0"/>
          </a:p>
        </p:txBody>
      </p:sp>
    </p:spTree>
    <p:extLst>
      <p:ext uri="{BB962C8B-B14F-4D97-AF65-F5344CB8AC3E}">
        <p14:creationId xmlns:p14="http://schemas.microsoft.com/office/powerpoint/2010/main" val="40936946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965"/>
            <a:ext cx="10515599" cy="814812"/>
          </a:xfrm>
          <a:solidFill>
            <a:schemeClr val="accent1"/>
          </a:solidFill>
        </p:spPr>
        <p:txBody>
          <a:bodyPr>
            <a:normAutofit/>
          </a:bodyPr>
          <a:lstStyle/>
          <a:p>
            <a:pPr algn="ctr"/>
            <a:r>
              <a:rPr lang="en-US" b="1" dirty="0"/>
              <a:t>HEAT RELEASE RATE</a:t>
            </a:r>
            <a:endParaRPr lang="en-IN" b="1" dirty="0"/>
          </a:p>
        </p:txBody>
      </p:sp>
      <p:sp>
        <p:nvSpPr>
          <p:cNvPr id="6" name="Content Placeholder 5">
            <a:extLst>
              <a:ext uri="{FF2B5EF4-FFF2-40B4-BE49-F238E27FC236}">
                <a16:creationId xmlns:a16="http://schemas.microsoft.com/office/drawing/2014/main" id="{4CD64CA1-C02B-0E75-DDB9-0FEC797521C6}"/>
              </a:ext>
            </a:extLst>
          </p:cNvPr>
          <p:cNvSpPr>
            <a:spLocks noGrp="1"/>
          </p:cNvSpPr>
          <p:nvPr>
            <p:ph sz="half" idx="2"/>
          </p:nvPr>
        </p:nvSpPr>
        <p:spPr>
          <a:xfrm>
            <a:off x="7883786" y="1502230"/>
            <a:ext cx="4308214" cy="4843370"/>
          </a:xfrm>
        </p:spPr>
        <p:txBody>
          <a:bodyPr>
            <a:normAutofit/>
          </a:bodyPr>
          <a:lstStyle/>
          <a:p>
            <a:pPr marL="0" indent="0">
              <a:buNone/>
            </a:pPr>
            <a:r>
              <a:rPr lang="en-IN" sz="2400" b="1" u="sng" dirty="0">
                <a:solidFill>
                  <a:srgbClr val="FF0000"/>
                </a:solidFill>
              </a:rPr>
              <a:t>INFERENCE:</a:t>
            </a:r>
          </a:p>
          <a:p>
            <a:r>
              <a:rPr lang="en-IN" sz="2200" dirty="0"/>
              <a:t>The </a:t>
            </a:r>
            <a:r>
              <a:rPr lang="en-IN" sz="2200" dirty="0" smtClean="0"/>
              <a:t>biofuel </a:t>
            </a:r>
            <a:r>
              <a:rPr lang="en-IN" sz="2200" dirty="0"/>
              <a:t>releases less heat compare with diesel, due to the </a:t>
            </a:r>
            <a:r>
              <a:rPr lang="en-IN" sz="2200" dirty="0" smtClean="0"/>
              <a:t>low energy content and inferior combustion properties of  biofuel blends.</a:t>
            </a:r>
            <a:endParaRPr lang="en-IN" sz="2200" dirty="0"/>
          </a:p>
          <a:p>
            <a:r>
              <a:rPr lang="en-IN" sz="2200" dirty="0"/>
              <a:t>The increased ignition delay of the hydrogen improves the combustion. Hence the heat release rate with hydrogen enrichment will be higher</a:t>
            </a:r>
          </a:p>
          <a:p>
            <a:pPr marL="0" indent="0">
              <a:buNone/>
            </a:pPr>
            <a:endParaRPr lang="en-IN" dirty="0"/>
          </a:p>
          <a:p>
            <a:pPr marL="0" indent="0">
              <a:buNone/>
            </a:pPr>
            <a:endParaRPr lang="en-IN" dirty="0"/>
          </a:p>
        </p:txBody>
      </p:sp>
      <p:graphicFrame>
        <p:nvGraphicFramePr>
          <p:cNvPr id="8" name="Content Placeholder 7"/>
          <p:cNvGraphicFramePr>
            <a:graphicFrameLocks noGrp="1"/>
          </p:cNvGraphicFramePr>
          <p:nvPr>
            <p:ph sz="half" idx="1"/>
            <p:extLst>
              <p:ext uri="{D42A27DB-BD31-4B8C-83A1-F6EECF244321}">
                <p14:modId xmlns:p14="http://schemas.microsoft.com/office/powerpoint/2010/main" val="850725020"/>
              </p:ext>
            </p:extLst>
          </p:nvPr>
        </p:nvGraphicFramePr>
        <p:xfrm>
          <a:off x="496390" y="1371964"/>
          <a:ext cx="7289074" cy="48180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968052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2659"/>
            <a:ext cx="10636045" cy="923810"/>
          </a:xfrm>
          <a:solidFill>
            <a:schemeClr val="accent1"/>
          </a:solidFill>
        </p:spPr>
        <p:txBody>
          <a:bodyPr>
            <a:normAutofit/>
          </a:bodyPr>
          <a:lstStyle/>
          <a:p>
            <a:pPr algn="ctr"/>
            <a:r>
              <a:rPr lang="en-US" b="1" dirty="0"/>
              <a:t>EMISSION CHARACTERISTICS</a:t>
            </a:r>
            <a:endParaRPr lang="en-IN" b="1" dirty="0"/>
          </a:p>
        </p:txBody>
      </p:sp>
      <p:sp>
        <p:nvSpPr>
          <p:cNvPr id="3" name="Content Placeholder 2">
            <a:extLst>
              <a:ext uri="{FF2B5EF4-FFF2-40B4-BE49-F238E27FC236}">
                <a16:creationId xmlns:a16="http://schemas.microsoft.com/office/drawing/2014/main" id="{1431ADEA-926B-94A0-206C-B641602371E1}"/>
              </a:ext>
            </a:extLst>
          </p:cNvPr>
          <p:cNvSpPr>
            <a:spLocks noGrp="1"/>
          </p:cNvSpPr>
          <p:nvPr>
            <p:ph sz="half" idx="2"/>
          </p:nvPr>
        </p:nvSpPr>
        <p:spPr>
          <a:xfrm>
            <a:off x="7419703" y="1724297"/>
            <a:ext cx="4595316" cy="4452665"/>
          </a:xfrm>
        </p:spPr>
        <p:txBody>
          <a:bodyPr>
            <a:normAutofit lnSpcReduction="10000"/>
          </a:bodyPr>
          <a:lstStyle/>
          <a:p>
            <a:pPr marL="0" indent="0">
              <a:buNone/>
            </a:pPr>
            <a:r>
              <a:rPr lang="en-IN" sz="2400" b="1" u="sng" dirty="0" smtClean="0">
                <a:solidFill>
                  <a:srgbClr val="FF0000"/>
                </a:solidFill>
              </a:rPr>
              <a:t>INFERENCE</a:t>
            </a:r>
            <a:r>
              <a:rPr lang="en-IN" sz="2400" b="1" u="sng" dirty="0">
                <a:solidFill>
                  <a:srgbClr val="FF0000"/>
                </a:solidFill>
              </a:rPr>
              <a:t>:</a:t>
            </a:r>
          </a:p>
          <a:p>
            <a:r>
              <a:rPr lang="en-IN" sz="2200" dirty="0"/>
              <a:t>More amount of oxygen content and lower carbon molecules of the </a:t>
            </a:r>
            <a:r>
              <a:rPr lang="en-IN" sz="2200" dirty="0" smtClean="0"/>
              <a:t>biofuel </a:t>
            </a:r>
            <a:r>
              <a:rPr lang="en-IN" sz="2200" dirty="0"/>
              <a:t>will result in reduction in CO emissions.</a:t>
            </a:r>
          </a:p>
          <a:p>
            <a:r>
              <a:rPr lang="en-IN" sz="2200" dirty="0"/>
              <a:t>The hydrogen molecules will react with the oxygen present in </a:t>
            </a:r>
            <a:r>
              <a:rPr lang="en-IN" sz="2200" dirty="0" smtClean="0"/>
              <a:t>biofuel </a:t>
            </a:r>
            <a:r>
              <a:rPr lang="en-IN" sz="2200" dirty="0"/>
              <a:t>will form OH molecules. </a:t>
            </a:r>
          </a:p>
          <a:p>
            <a:r>
              <a:rPr lang="en-IN" sz="2200" dirty="0"/>
              <a:t>This improves the combustion process and reduces the formation of CO emission in the exhaust</a:t>
            </a:r>
            <a:r>
              <a:rPr lang="en-IN" sz="2200" dirty="0" smtClean="0"/>
              <a:t>.</a:t>
            </a:r>
          </a:p>
          <a:p>
            <a:r>
              <a:rPr lang="en-US" sz="2200" dirty="0" smtClean="0"/>
              <a:t>At 100% load, the CO emissions of B20H</a:t>
            </a:r>
            <a:r>
              <a:rPr lang="en-US" sz="2200" baseline="-25000" dirty="0" smtClean="0"/>
              <a:t>2</a:t>
            </a:r>
            <a:r>
              <a:rPr lang="en-US" sz="2200" dirty="0" smtClean="0"/>
              <a:t> and B30H</a:t>
            </a:r>
            <a:r>
              <a:rPr lang="en-US" sz="2200" baseline="-25000" dirty="0" smtClean="0"/>
              <a:t>2</a:t>
            </a:r>
            <a:r>
              <a:rPr lang="en-US" sz="2200" dirty="0" smtClean="0"/>
              <a:t> were 191% and 110% respectively. </a:t>
            </a:r>
            <a:endParaRPr lang="en-IN" sz="2200" dirty="0"/>
          </a:p>
          <a:p>
            <a:pPr marL="0" indent="0">
              <a:buNone/>
            </a:pPr>
            <a:endParaRPr lang="en-IN" sz="2200" b="1" u="sng" dirty="0"/>
          </a:p>
        </p:txBody>
      </p:sp>
      <p:graphicFrame>
        <p:nvGraphicFramePr>
          <p:cNvPr id="6" name="Content Placeholder 5"/>
          <p:cNvGraphicFramePr>
            <a:graphicFrameLocks noGrp="1"/>
          </p:cNvGraphicFramePr>
          <p:nvPr>
            <p:ph sz="half" idx="1"/>
            <p:extLst>
              <p:ext uri="{D42A27DB-BD31-4B8C-83A1-F6EECF244321}">
                <p14:modId xmlns:p14="http://schemas.microsoft.com/office/powerpoint/2010/main" val="1896629504"/>
              </p:ext>
            </p:extLst>
          </p:nvPr>
        </p:nvGraphicFramePr>
        <p:xfrm>
          <a:off x="838200" y="1528104"/>
          <a:ext cx="6359434" cy="48450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151427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662" y="175621"/>
            <a:ext cx="10454557" cy="973910"/>
          </a:xfrm>
          <a:solidFill>
            <a:schemeClr val="accent1"/>
          </a:solidFill>
        </p:spPr>
        <p:txBody>
          <a:bodyPr>
            <a:normAutofit/>
          </a:bodyPr>
          <a:lstStyle/>
          <a:p>
            <a:pPr algn="ctr"/>
            <a:r>
              <a:rPr lang="en-US" b="1" dirty="0"/>
              <a:t>HC Vs LOAD</a:t>
            </a:r>
            <a:endParaRPr lang="en-IN" b="1" dirty="0"/>
          </a:p>
        </p:txBody>
      </p:sp>
      <p:sp>
        <p:nvSpPr>
          <p:cNvPr id="6" name="Content Placeholder 5">
            <a:extLst>
              <a:ext uri="{FF2B5EF4-FFF2-40B4-BE49-F238E27FC236}">
                <a16:creationId xmlns:a16="http://schemas.microsoft.com/office/drawing/2014/main" id="{AC49F392-708B-8A8A-6836-7B2F4A60D1EC}"/>
              </a:ext>
            </a:extLst>
          </p:cNvPr>
          <p:cNvSpPr>
            <a:spLocks noGrp="1"/>
          </p:cNvSpPr>
          <p:nvPr>
            <p:ph sz="half" idx="2"/>
          </p:nvPr>
        </p:nvSpPr>
        <p:spPr>
          <a:xfrm>
            <a:off x="7550332" y="1685108"/>
            <a:ext cx="4402604" cy="4759643"/>
          </a:xfrm>
        </p:spPr>
        <p:txBody>
          <a:bodyPr>
            <a:normAutofit/>
          </a:bodyPr>
          <a:lstStyle/>
          <a:p>
            <a:pPr marL="0" indent="0">
              <a:buNone/>
            </a:pPr>
            <a:r>
              <a:rPr lang="en-IN" sz="2400" b="1" u="sng" dirty="0">
                <a:solidFill>
                  <a:srgbClr val="FF0000"/>
                </a:solidFill>
              </a:rPr>
              <a:t>INFERENCE</a:t>
            </a:r>
            <a:r>
              <a:rPr lang="en-IN" sz="2400" dirty="0">
                <a:solidFill>
                  <a:srgbClr val="FF0000"/>
                </a:solidFill>
              </a:rPr>
              <a:t>:</a:t>
            </a:r>
          </a:p>
          <a:p>
            <a:r>
              <a:rPr lang="en-IN" sz="2200" dirty="0" smtClean="0"/>
              <a:t>Biofuel contains lower </a:t>
            </a:r>
            <a:r>
              <a:rPr lang="en-IN" sz="2200" dirty="0" err="1" smtClean="0"/>
              <a:t>cetane</a:t>
            </a:r>
            <a:r>
              <a:rPr lang="en-IN" sz="2200" dirty="0" smtClean="0"/>
              <a:t> number will increase the ignition delay and slower combustion and leads to increase in HC emission.</a:t>
            </a:r>
            <a:endParaRPr lang="en-IN" sz="2200" dirty="0"/>
          </a:p>
          <a:p>
            <a:r>
              <a:rPr lang="en-IN" sz="2200" dirty="0"/>
              <a:t>The rapid burning rate of the hydrogen fuel will result </a:t>
            </a:r>
            <a:r>
              <a:rPr lang="en-IN" sz="2200" dirty="0" smtClean="0"/>
              <a:t>in higher </a:t>
            </a:r>
            <a:r>
              <a:rPr lang="en-IN" sz="2200" dirty="0"/>
              <a:t>combustion rate and decreases HC emissions</a:t>
            </a:r>
            <a:r>
              <a:rPr lang="en-IN" sz="2200" dirty="0" smtClean="0">
                <a:solidFill>
                  <a:srgbClr val="CC0099"/>
                </a:solidFill>
              </a:rPr>
              <a:t>.</a:t>
            </a:r>
          </a:p>
          <a:p>
            <a:r>
              <a:rPr lang="en-US" sz="2200" dirty="0" smtClean="0"/>
              <a:t>At 100% load, the HC emissions of B20H</a:t>
            </a:r>
            <a:r>
              <a:rPr lang="en-US" sz="2200" baseline="-25000" dirty="0" smtClean="0"/>
              <a:t>2</a:t>
            </a:r>
            <a:r>
              <a:rPr lang="en-US" sz="2200" dirty="0" smtClean="0"/>
              <a:t> and B30H</a:t>
            </a:r>
            <a:r>
              <a:rPr lang="en-US" sz="2200" baseline="-25000" dirty="0" smtClean="0"/>
              <a:t>2</a:t>
            </a:r>
            <a:r>
              <a:rPr lang="en-US" sz="2200" dirty="0" smtClean="0"/>
              <a:t>  were 70 ppm and 41 ppm respectively</a:t>
            </a:r>
            <a:r>
              <a:rPr lang="en-US" sz="2200" dirty="0" smtClean="0">
                <a:solidFill>
                  <a:srgbClr val="CC0099"/>
                </a:solidFill>
              </a:rPr>
              <a:t>.</a:t>
            </a:r>
            <a:endParaRPr lang="en-IN" dirty="0"/>
          </a:p>
          <a:p>
            <a:pPr marL="0" indent="0">
              <a:buNone/>
            </a:pPr>
            <a:endParaRPr lang="en-IN" dirty="0"/>
          </a:p>
        </p:txBody>
      </p:sp>
      <p:graphicFrame>
        <p:nvGraphicFramePr>
          <p:cNvPr id="8" name="Content Placeholder 7"/>
          <p:cNvGraphicFramePr>
            <a:graphicFrameLocks noGrp="1"/>
          </p:cNvGraphicFramePr>
          <p:nvPr>
            <p:ph sz="half" idx="1"/>
            <p:extLst>
              <p:ext uri="{D42A27DB-BD31-4B8C-83A1-F6EECF244321}">
                <p14:modId xmlns:p14="http://schemas.microsoft.com/office/powerpoint/2010/main" val="1873818438"/>
              </p:ext>
            </p:extLst>
          </p:nvPr>
        </p:nvGraphicFramePr>
        <p:xfrm>
          <a:off x="331016" y="1417320"/>
          <a:ext cx="6940550" cy="502743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773446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97543"/>
            <a:ext cx="10510520" cy="943429"/>
          </a:xfrm>
          <a:solidFill>
            <a:schemeClr val="accent1"/>
          </a:solidFill>
        </p:spPr>
        <p:txBody>
          <a:bodyPr>
            <a:normAutofit/>
          </a:bodyPr>
          <a:lstStyle/>
          <a:p>
            <a:pPr algn="ctr"/>
            <a:r>
              <a:rPr lang="en-US" b="1" dirty="0"/>
              <a:t>NOx Vs LOAD</a:t>
            </a:r>
            <a:endParaRPr lang="en-IN" b="1" dirty="0"/>
          </a:p>
        </p:txBody>
      </p:sp>
      <p:sp>
        <p:nvSpPr>
          <p:cNvPr id="3" name="Content Placeholder 2">
            <a:extLst>
              <a:ext uri="{FF2B5EF4-FFF2-40B4-BE49-F238E27FC236}">
                <a16:creationId xmlns:a16="http://schemas.microsoft.com/office/drawing/2014/main" id="{6FFFDC8B-8B39-8258-AEF6-04DDE19F42DE}"/>
              </a:ext>
            </a:extLst>
          </p:cNvPr>
          <p:cNvSpPr>
            <a:spLocks noGrp="1"/>
          </p:cNvSpPr>
          <p:nvPr>
            <p:ph sz="half" idx="2"/>
          </p:nvPr>
        </p:nvSpPr>
        <p:spPr>
          <a:xfrm>
            <a:off x="7563393" y="1668871"/>
            <a:ext cx="4448395" cy="5071563"/>
          </a:xfrm>
        </p:spPr>
        <p:txBody>
          <a:bodyPr>
            <a:normAutofit lnSpcReduction="10000"/>
          </a:bodyPr>
          <a:lstStyle/>
          <a:p>
            <a:pPr marL="0" indent="0">
              <a:buNone/>
            </a:pPr>
            <a:r>
              <a:rPr lang="en-IN" sz="2400" b="1" u="sng" dirty="0">
                <a:solidFill>
                  <a:srgbClr val="FF0000"/>
                </a:solidFill>
              </a:rPr>
              <a:t>INFERENCE:</a:t>
            </a:r>
          </a:p>
          <a:p>
            <a:r>
              <a:rPr lang="en-IN" sz="2200" dirty="0"/>
              <a:t>The increase in NOx emissions while using </a:t>
            </a:r>
            <a:r>
              <a:rPr lang="en-IN" sz="2200" dirty="0" smtClean="0"/>
              <a:t>biofuel </a:t>
            </a:r>
            <a:r>
              <a:rPr lang="en-IN" sz="2200" dirty="0"/>
              <a:t>is due to the presence of more oxygen molecules which results in complete combustion and increase in in-cylinder temperature.</a:t>
            </a:r>
          </a:p>
          <a:p>
            <a:r>
              <a:rPr lang="en-IN" sz="2200" dirty="0"/>
              <a:t>Higher calorific value of hydrogen fuel will release more heat energy during combustion, which also increases peak temperature. Hence hydrogen enrichment will result in more NOx </a:t>
            </a:r>
            <a:r>
              <a:rPr lang="en-IN" sz="2200" dirty="0" smtClean="0"/>
              <a:t>emissions</a:t>
            </a:r>
          </a:p>
          <a:p>
            <a:r>
              <a:rPr lang="en-US" sz="2200" dirty="0" smtClean="0"/>
              <a:t>At 100% load, the </a:t>
            </a:r>
            <a:r>
              <a:rPr lang="en-US" sz="2200" dirty="0" smtClean="0"/>
              <a:t>NOx </a:t>
            </a:r>
            <a:r>
              <a:rPr lang="en-US" sz="2200" dirty="0" smtClean="0"/>
              <a:t>emissions of B20H</a:t>
            </a:r>
            <a:r>
              <a:rPr lang="en-US" sz="2200" baseline="-25000" dirty="0" smtClean="0"/>
              <a:t>2</a:t>
            </a:r>
            <a:r>
              <a:rPr lang="en-US" sz="2200" dirty="0" smtClean="0"/>
              <a:t> and B30H</a:t>
            </a:r>
            <a:r>
              <a:rPr lang="en-US" sz="2200" baseline="-25000" dirty="0" smtClean="0"/>
              <a:t>2</a:t>
            </a:r>
            <a:r>
              <a:rPr lang="en-US" sz="2200" dirty="0" smtClean="0"/>
              <a:t> were 2513ppm and 2678 ppm respectively.</a:t>
            </a:r>
            <a:endParaRPr lang="en-IN" sz="2200" dirty="0"/>
          </a:p>
          <a:p>
            <a:pPr marL="0" indent="0">
              <a:buNone/>
            </a:pPr>
            <a:endParaRPr lang="en-IN" dirty="0"/>
          </a:p>
        </p:txBody>
      </p:sp>
      <p:graphicFrame>
        <p:nvGraphicFramePr>
          <p:cNvPr id="6" name="Content Placeholder 5"/>
          <p:cNvGraphicFramePr>
            <a:graphicFrameLocks noGrp="1"/>
          </p:cNvGraphicFramePr>
          <p:nvPr>
            <p:ph sz="half" idx="1"/>
            <p:extLst>
              <p:ext uri="{D42A27DB-BD31-4B8C-83A1-F6EECF244321}">
                <p14:modId xmlns:p14="http://schemas.microsoft.com/office/powerpoint/2010/main" val="3368688479"/>
              </p:ext>
            </p:extLst>
          </p:nvPr>
        </p:nvGraphicFramePr>
        <p:xfrm>
          <a:off x="838199" y="1668463"/>
          <a:ext cx="6424749" cy="45085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727453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2331" y="132080"/>
            <a:ext cx="10367337" cy="965199"/>
          </a:xfrm>
          <a:solidFill>
            <a:schemeClr val="accent1"/>
          </a:solidFill>
        </p:spPr>
        <p:txBody>
          <a:bodyPr>
            <a:normAutofit/>
          </a:bodyPr>
          <a:lstStyle/>
          <a:p>
            <a:pPr algn="ctr"/>
            <a:r>
              <a:rPr lang="en-US" b="1" dirty="0"/>
              <a:t>SMOKE Vs LOAD</a:t>
            </a:r>
            <a:endParaRPr lang="en-IN" b="1" dirty="0"/>
          </a:p>
        </p:txBody>
      </p:sp>
      <p:sp>
        <p:nvSpPr>
          <p:cNvPr id="3" name="Content Placeholder 2">
            <a:extLst>
              <a:ext uri="{FF2B5EF4-FFF2-40B4-BE49-F238E27FC236}">
                <a16:creationId xmlns:a16="http://schemas.microsoft.com/office/drawing/2014/main" id="{30924B39-06D4-9593-7269-A8682BFC4017}"/>
              </a:ext>
            </a:extLst>
          </p:cNvPr>
          <p:cNvSpPr>
            <a:spLocks noGrp="1"/>
          </p:cNvSpPr>
          <p:nvPr>
            <p:ph sz="half" idx="2"/>
          </p:nvPr>
        </p:nvSpPr>
        <p:spPr>
          <a:xfrm>
            <a:off x="7406640" y="1698171"/>
            <a:ext cx="4667373" cy="4898572"/>
          </a:xfrm>
        </p:spPr>
        <p:txBody>
          <a:bodyPr>
            <a:normAutofit/>
          </a:bodyPr>
          <a:lstStyle/>
          <a:p>
            <a:pPr marL="0" indent="0">
              <a:buNone/>
            </a:pPr>
            <a:r>
              <a:rPr lang="en-IN" sz="2400" b="1" u="sng" dirty="0">
                <a:solidFill>
                  <a:srgbClr val="FF0000"/>
                </a:solidFill>
              </a:rPr>
              <a:t>INFERENCE:</a:t>
            </a:r>
          </a:p>
          <a:p>
            <a:r>
              <a:rPr lang="en-IN" sz="2200" dirty="0"/>
              <a:t>The </a:t>
            </a:r>
            <a:r>
              <a:rPr lang="en-IN" sz="2200" dirty="0" smtClean="0"/>
              <a:t>biofuel </a:t>
            </a:r>
            <a:r>
              <a:rPr lang="en-IN" sz="2200" dirty="0"/>
              <a:t>has higher oxygen content that enhances the combustion rate and improves the oxidation of the fuel mixture. This reduces the formation of smoke. </a:t>
            </a:r>
            <a:endParaRPr lang="en-IN" sz="2200" dirty="0" smtClean="0"/>
          </a:p>
          <a:p>
            <a:r>
              <a:rPr lang="en-IN" sz="2200" dirty="0" smtClean="0"/>
              <a:t>The </a:t>
            </a:r>
            <a:r>
              <a:rPr lang="en-IN" sz="2200" dirty="0"/>
              <a:t>addition of hydrogen increases the combustion by secondary oxidation and burns the unburned particles. This reduces the smoke opacity</a:t>
            </a:r>
            <a:r>
              <a:rPr lang="en-IN" sz="2200" dirty="0" smtClean="0"/>
              <a:t>.</a:t>
            </a:r>
          </a:p>
          <a:p>
            <a:r>
              <a:rPr lang="en-US" sz="2200" dirty="0" smtClean="0"/>
              <a:t>At 100% load, the smoke emissions of B20H</a:t>
            </a:r>
            <a:r>
              <a:rPr lang="en-US" sz="2200" baseline="-25000" dirty="0" smtClean="0"/>
              <a:t>2</a:t>
            </a:r>
            <a:r>
              <a:rPr lang="en-US" sz="2200" dirty="0" smtClean="0"/>
              <a:t> and B30H</a:t>
            </a:r>
            <a:r>
              <a:rPr lang="en-US" sz="2200" baseline="-25000" dirty="0" smtClean="0"/>
              <a:t>2</a:t>
            </a:r>
            <a:r>
              <a:rPr lang="en-US" sz="2200" dirty="0" smtClean="0"/>
              <a:t> were 50% and 45% respectively.</a:t>
            </a:r>
            <a:endParaRPr lang="en-IN" sz="2200" dirty="0"/>
          </a:p>
          <a:p>
            <a:pPr marL="0" indent="0">
              <a:buNone/>
            </a:pPr>
            <a:endParaRPr lang="en-IN" sz="3200" dirty="0">
              <a:solidFill>
                <a:srgbClr val="CC0099"/>
              </a:solidFill>
            </a:endParaRPr>
          </a:p>
          <a:p>
            <a:pPr marL="0" indent="0">
              <a:buNone/>
            </a:pPr>
            <a:endParaRPr lang="en-IN" dirty="0"/>
          </a:p>
        </p:txBody>
      </p:sp>
      <p:graphicFrame>
        <p:nvGraphicFramePr>
          <p:cNvPr id="7" name="Content Placeholder 6"/>
          <p:cNvGraphicFramePr>
            <a:graphicFrameLocks noGrp="1"/>
          </p:cNvGraphicFramePr>
          <p:nvPr>
            <p:ph sz="half" idx="1"/>
            <p:extLst>
              <p:ext uri="{D42A27DB-BD31-4B8C-83A1-F6EECF244321}">
                <p14:modId xmlns:p14="http://schemas.microsoft.com/office/powerpoint/2010/main" val="3101719061"/>
              </p:ext>
            </p:extLst>
          </p:nvPr>
        </p:nvGraphicFramePr>
        <p:xfrm>
          <a:off x="783772" y="1825625"/>
          <a:ext cx="6622868"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497419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38200" y="365125"/>
            <a:ext cx="10515600" cy="1163229"/>
          </a:xfrm>
          <a:solidFill>
            <a:schemeClr val="accent1"/>
          </a:solidFill>
        </p:spPr>
        <p:txBody>
          <a:bodyPr/>
          <a:lstStyle/>
          <a:p>
            <a:pPr algn="ctr"/>
            <a:r>
              <a:rPr lang="en-US" b="1" dirty="0" smtClean="0"/>
              <a:t>CONCLUSION</a:t>
            </a:r>
            <a:endParaRPr lang="en-IN" b="1" dirty="0"/>
          </a:p>
        </p:txBody>
      </p:sp>
      <p:sp>
        <p:nvSpPr>
          <p:cNvPr id="6" name="Content Placeholder 5"/>
          <p:cNvSpPr>
            <a:spLocks noGrp="1"/>
          </p:cNvSpPr>
          <p:nvPr>
            <p:ph idx="1"/>
          </p:nvPr>
        </p:nvSpPr>
        <p:spPr>
          <a:xfrm>
            <a:off x="838200" y="1825624"/>
            <a:ext cx="10515600" cy="4575175"/>
          </a:xfrm>
        </p:spPr>
        <p:txBody>
          <a:bodyPr>
            <a:noAutofit/>
          </a:bodyPr>
          <a:lstStyle/>
          <a:p>
            <a:pPr marL="0" indent="0">
              <a:buNone/>
            </a:pPr>
            <a:r>
              <a:rPr lang="en-US" sz="2200" dirty="0">
                <a:latin typeface="Times New Roman" panose="02020603050405020304" pitchFamily="18" charset="0"/>
                <a:cs typeface="Times New Roman" panose="02020603050405020304" pitchFamily="18" charset="0"/>
              </a:rPr>
              <a:t>In this project, the effect of turpentine oil biofuel with hydrogen induction in single cylinder diesel engine its effect on performance, combustion and emission characteristic </a:t>
            </a:r>
            <a:r>
              <a:rPr lang="en-US" sz="2200" dirty="0" smtClean="0">
                <a:latin typeface="Times New Roman" panose="02020603050405020304" pitchFamily="18" charset="0"/>
                <a:cs typeface="Times New Roman" panose="02020603050405020304" pitchFamily="18" charset="0"/>
              </a:rPr>
              <a:t>was </a:t>
            </a:r>
            <a:r>
              <a:rPr lang="en-US" sz="2200" dirty="0">
                <a:latin typeface="Times New Roman" panose="02020603050405020304" pitchFamily="18" charset="0"/>
                <a:cs typeface="Times New Roman" panose="02020603050405020304" pitchFamily="18" charset="0"/>
              </a:rPr>
              <a:t>studied. The following conclusions </a:t>
            </a:r>
            <a:r>
              <a:rPr lang="en-US" sz="2200" dirty="0" smtClean="0">
                <a:latin typeface="Times New Roman" panose="02020603050405020304" pitchFamily="18" charset="0"/>
                <a:cs typeface="Times New Roman" panose="02020603050405020304" pitchFamily="18" charset="0"/>
              </a:rPr>
              <a:t>were </a:t>
            </a:r>
            <a:r>
              <a:rPr lang="en-US" sz="2200" dirty="0">
                <a:latin typeface="Times New Roman" panose="02020603050405020304" pitchFamily="18" charset="0"/>
                <a:cs typeface="Times New Roman" panose="02020603050405020304" pitchFamily="18" charset="0"/>
              </a:rPr>
              <a:t>derived: </a:t>
            </a:r>
            <a:endParaRPr lang="en-US" sz="2200" dirty="0" smtClean="0">
              <a:latin typeface="Times New Roman" panose="02020603050405020304" pitchFamily="18" charset="0"/>
              <a:cs typeface="Times New Roman" panose="02020603050405020304" pitchFamily="18" charset="0"/>
            </a:endParaRPr>
          </a:p>
          <a:p>
            <a:pPr fontAlgn="base"/>
            <a:r>
              <a:rPr lang="en-US" sz="2200" dirty="0" smtClean="0">
                <a:latin typeface="Times New Roman" panose="02020603050405020304" pitchFamily="18" charset="0"/>
                <a:cs typeface="Times New Roman" panose="02020603050405020304" pitchFamily="18" charset="0"/>
              </a:rPr>
              <a:t>The </a:t>
            </a:r>
            <a:r>
              <a:rPr lang="en-US" sz="2200" dirty="0">
                <a:latin typeface="Times New Roman" panose="02020603050405020304" pitchFamily="18" charset="0"/>
                <a:cs typeface="Times New Roman" panose="02020603050405020304" pitchFamily="18" charset="0"/>
              </a:rPr>
              <a:t>brake thermal efficiency in CI engine has decreased with the Turpentine-diesel blend. This </a:t>
            </a:r>
            <a:r>
              <a:rPr lang="en-US" sz="2200" dirty="0" smtClean="0">
                <a:latin typeface="Times New Roman" panose="02020603050405020304" pitchFamily="18" charset="0"/>
                <a:cs typeface="Times New Roman" panose="02020603050405020304" pitchFamily="18" charset="0"/>
              </a:rPr>
              <a:t>was </a:t>
            </a:r>
            <a:r>
              <a:rPr lang="en-US" sz="2200" dirty="0">
                <a:latin typeface="Times New Roman" panose="02020603050405020304" pitchFamily="18" charset="0"/>
                <a:cs typeface="Times New Roman" panose="02020603050405020304" pitchFamily="18" charset="0"/>
              </a:rPr>
              <a:t>due to the low heating capacity of the turpentine-diesel blends. The BTE of B20 and B30 blend was found as </a:t>
            </a:r>
            <a:r>
              <a:rPr lang="en-US" sz="2200" dirty="0" smtClean="0">
                <a:latin typeface="Times New Roman" panose="02020603050405020304" pitchFamily="18" charset="0"/>
                <a:cs typeface="Times New Roman" panose="02020603050405020304" pitchFamily="18" charset="0"/>
              </a:rPr>
              <a:t>31% </a:t>
            </a:r>
            <a:r>
              <a:rPr lang="en-US" sz="2200" dirty="0">
                <a:latin typeface="Times New Roman" panose="02020603050405020304" pitchFamily="18" charset="0"/>
                <a:cs typeface="Times New Roman" panose="02020603050405020304" pitchFamily="18" charset="0"/>
              </a:rPr>
              <a:t>and </a:t>
            </a:r>
            <a:r>
              <a:rPr lang="en-US" sz="2200" dirty="0" smtClean="0">
                <a:latin typeface="Times New Roman" panose="02020603050405020304" pitchFamily="18" charset="0"/>
                <a:cs typeface="Times New Roman" panose="02020603050405020304" pitchFamily="18" charset="0"/>
              </a:rPr>
              <a:t>30</a:t>
            </a:r>
            <a:r>
              <a:rPr lang="en-US" sz="2200" dirty="0" smtClean="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respectively The BTE was increased when induction with hydrogen. The BTE of </a:t>
            </a:r>
            <a:r>
              <a:rPr lang="en-US" sz="2200" dirty="0" smtClean="0">
                <a:latin typeface="Times New Roman" panose="02020603050405020304" pitchFamily="18" charset="0"/>
                <a:cs typeface="Times New Roman" panose="02020603050405020304" pitchFamily="18" charset="0"/>
              </a:rPr>
              <a:t>B20 </a:t>
            </a:r>
            <a:r>
              <a:rPr lang="en-US" sz="2200" dirty="0">
                <a:latin typeface="Times New Roman" panose="02020603050405020304" pitchFamily="18" charset="0"/>
                <a:cs typeface="Times New Roman" panose="02020603050405020304" pitchFamily="18" charset="0"/>
              </a:rPr>
              <a:t>blend with hydrogen induction was </a:t>
            </a:r>
            <a:r>
              <a:rPr lang="en-US" sz="2200" dirty="0" smtClean="0">
                <a:latin typeface="Times New Roman" panose="02020603050405020304" pitchFamily="18" charset="0"/>
                <a:cs typeface="Times New Roman" panose="02020603050405020304" pitchFamily="18" charset="0"/>
              </a:rPr>
              <a:t>33</a:t>
            </a:r>
            <a:r>
              <a:rPr lang="en-US" sz="2200" dirty="0" smtClean="0">
                <a:latin typeface="Times New Roman" panose="02020603050405020304" pitchFamily="18" charset="0"/>
                <a:cs typeface="Times New Roman" panose="02020603050405020304" pitchFamily="18" charset="0"/>
              </a:rPr>
              <a:t>% causing a 2% increase in BTE. </a:t>
            </a:r>
            <a:endParaRPr lang="en-IN" sz="2200" dirty="0">
              <a:latin typeface="Times New Roman" panose="02020603050405020304" pitchFamily="18" charset="0"/>
              <a:cs typeface="Times New Roman" panose="02020603050405020304" pitchFamily="18" charset="0"/>
            </a:endParaRPr>
          </a:p>
          <a:p>
            <a:pPr lvl="0" fontAlgn="base"/>
            <a:r>
              <a:rPr lang="en-US" sz="2200" dirty="0">
                <a:latin typeface="Times New Roman" panose="02020603050405020304" pitchFamily="18" charset="0"/>
                <a:cs typeface="Times New Roman" panose="02020603050405020304" pitchFamily="18" charset="0"/>
              </a:rPr>
              <a:t>The specific fuel consumption was increased for the diesel-turpentine blends than the </a:t>
            </a:r>
            <a:r>
              <a:rPr lang="en-US" sz="2200" dirty="0" smtClean="0">
                <a:latin typeface="Times New Roman" panose="02020603050405020304" pitchFamily="18" charset="0"/>
                <a:cs typeface="Times New Roman" panose="02020603050405020304" pitchFamily="18" charset="0"/>
              </a:rPr>
              <a:t>diesel, but </a:t>
            </a:r>
            <a:r>
              <a:rPr lang="en-US" sz="2200" dirty="0">
                <a:latin typeface="Times New Roman" panose="02020603050405020304" pitchFamily="18" charset="0"/>
                <a:cs typeface="Times New Roman" panose="02020603050405020304" pitchFamily="18" charset="0"/>
              </a:rPr>
              <a:t>the induction of hydrogen decreases the SFC for the B20 and B30 blends</a:t>
            </a:r>
            <a:r>
              <a:rPr lang="en-US" sz="2200" dirty="0" smtClean="0">
                <a:latin typeface="Times New Roman" panose="02020603050405020304" pitchFamily="18" charset="0"/>
                <a:cs typeface="Times New Roman" panose="02020603050405020304" pitchFamily="18" charset="0"/>
              </a:rPr>
              <a:t>.</a:t>
            </a:r>
            <a:endParaRPr lang="en-IN" sz="2200" dirty="0">
              <a:latin typeface="Times New Roman" panose="02020603050405020304" pitchFamily="18" charset="0"/>
              <a:cs typeface="Times New Roman" panose="02020603050405020304" pitchFamily="18" charset="0"/>
            </a:endParaRPr>
          </a:p>
          <a:p>
            <a:pPr lvl="0" fontAlgn="base"/>
            <a:r>
              <a:rPr lang="en-US" sz="2200" dirty="0">
                <a:latin typeface="Times New Roman" panose="02020603050405020304" pitchFamily="18" charset="0"/>
                <a:cs typeface="Times New Roman" panose="02020603050405020304" pitchFamily="18" charset="0"/>
              </a:rPr>
              <a:t> The Diesel when compared to the biofuel blends produces a higher in-cylinder pressure and heat release rate due to the higher flame velocity and good combustion rate. Also when using hydrogen, the combustion pressure and the net heat release rate of the biofuel blends was increased due to superior combustion characteristics of hydrogen</a:t>
            </a:r>
            <a:r>
              <a:rPr lang="en-US" sz="2200" dirty="0"/>
              <a:t>. </a:t>
            </a:r>
            <a:endParaRPr lang="en-IN" sz="2200" dirty="0"/>
          </a:p>
          <a:p>
            <a:pPr marL="0" lvl="0" indent="0" fontAlgn="base">
              <a:buNone/>
            </a:pPr>
            <a:endParaRPr lang="en-IN" sz="2200" dirty="0"/>
          </a:p>
        </p:txBody>
      </p:sp>
    </p:spTree>
    <p:extLst>
      <p:ext uri="{BB962C8B-B14F-4D97-AF65-F5344CB8AC3E}">
        <p14:creationId xmlns:p14="http://schemas.microsoft.com/office/powerpoint/2010/main" val="17008085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110978"/>
          </a:xfrm>
          <a:solidFill>
            <a:schemeClr val="accent1"/>
          </a:solidFill>
        </p:spPr>
        <p:txBody>
          <a:bodyPr/>
          <a:lstStyle/>
          <a:p>
            <a:pPr algn="ctr"/>
            <a:r>
              <a:rPr lang="en-US" b="1" dirty="0" smtClean="0"/>
              <a:t>CONCLUSION</a:t>
            </a:r>
            <a:endParaRPr lang="en-IN" b="1" dirty="0"/>
          </a:p>
        </p:txBody>
      </p:sp>
      <p:sp>
        <p:nvSpPr>
          <p:cNvPr id="3" name="Content Placeholder 2"/>
          <p:cNvSpPr>
            <a:spLocks noGrp="1"/>
          </p:cNvSpPr>
          <p:nvPr>
            <p:ph idx="1"/>
          </p:nvPr>
        </p:nvSpPr>
        <p:spPr/>
        <p:txBody>
          <a:bodyPr>
            <a:normAutofit/>
          </a:bodyPr>
          <a:lstStyle/>
          <a:p>
            <a:pPr lvl="0" fontAlgn="base"/>
            <a:r>
              <a:rPr lang="en-US" sz="2200" dirty="0">
                <a:latin typeface="Times New Roman" panose="02020603050405020304" pitchFamily="18" charset="0"/>
                <a:cs typeface="Times New Roman" panose="02020603050405020304" pitchFamily="18" charset="0"/>
              </a:rPr>
              <a:t>The CO emissions of the biofuel blends were reduced. At full load, the CO was found to be 285% and 276% for B20 and B30 blends respectively. With hydrogen induction, the CO was found to be 191% and 110% for B20 and B30 blend.</a:t>
            </a:r>
            <a:endParaRPr lang="en-IN" sz="2200" dirty="0">
              <a:latin typeface="Times New Roman" panose="02020603050405020304" pitchFamily="18" charset="0"/>
              <a:cs typeface="Times New Roman" panose="02020603050405020304" pitchFamily="18" charset="0"/>
            </a:endParaRPr>
          </a:p>
          <a:p>
            <a:pPr lvl="0" fontAlgn="base"/>
            <a:r>
              <a:rPr lang="en-US" sz="2200" dirty="0">
                <a:latin typeface="Times New Roman" panose="02020603050405020304" pitchFamily="18" charset="0"/>
                <a:cs typeface="Times New Roman" panose="02020603050405020304" pitchFamily="18" charset="0"/>
              </a:rPr>
              <a:t>At low load, the biofuel blends shows decrease in NOx emissions. At low load, the NOx was found to be 121 and 95 ppm for B20 and B30 blend. At full loads with induction of hydrogen increases the NOx emissions drastically. The NOx at full load with hydrogen induction for B20 and B30 blends were </a:t>
            </a:r>
            <a:r>
              <a:rPr lang="en-US" sz="2200" dirty="0" smtClean="0">
                <a:latin typeface="Times New Roman" panose="02020603050405020304" pitchFamily="18" charset="0"/>
                <a:cs typeface="Times New Roman" panose="02020603050405020304" pitchFamily="18" charset="0"/>
              </a:rPr>
              <a:t>2513 ppm </a:t>
            </a:r>
            <a:r>
              <a:rPr lang="en-US" sz="2200" dirty="0">
                <a:latin typeface="Times New Roman" panose="02020603050405020304" pitchFamily="18" charset="0"/>
                <a:cs typeface="Times New Roman" panose="02020603050405020304" pitchFamily="18" charset="0"/>
              </a:rPr>
              <a:t>and 2678 ppm.</a:t>
            </a:r>
            <a:endParaRPr lang="en-IN" sz="2200" dirty="0">
              <a:latin typeface="Times New Roman" panose="02020603050405020304" pitchFamily="18" charset="0"/>
              <a:cs typeface="Times New Roman" panose="02020603050405020304" pitchFamily="18" charset="0"/>
            </a:endParaRPr>
          </a:p>
          <a:p>
            <a:pPr lvl="0" fontAlgn="base"/>
            <a:r>
              <a:rPr lang="en-US" sz="2200" dirty="0">
                <a:latin typeface="Times New Roman" panose="02020603050405020304" pitchFamily="18" charset="0"/>
                <a:cs typeface="Times New Roman" panose="02020603050405020304" pitchFamily="18" charset="0"/>
              </a:rPr>
              <a:t>The smoke and HC emissions of the biofuel blends with hydrogen induction were decreased when compared to the other biofuel blends. At full loads, the smoke percentage for B20 and B30 with hydrogen induction were 50% and 45% respectively and the percentage of HC was 70% and </a:t>
            </a:r>
            <a:r>
              <a:rPr lang="en-US" sz="2200" dirty="0" smtClean="0">
                <a:latin typeface="Times New Roman" panose="02020603050405020304" pitchFamily="18" charset="0"/>
                <a:cs typeface="Times New Roman" panose="02020603050405020304" pitchFamily="18" charset="0"/>
              </a:rPr>
              <a:t>41% </a:t>
            </a:r>
            <a:r>
              <a:rPr lang="en-US" sz="2200" dirty="0">
                <a:latin typeface="Times New Roman" panose="02020603050405020304" pitchFamily="18" charset="0"/>
                <a:cs typeface="Times New Roman" panose="02020603050405020304" pitchFamily="18" charset="0"/>
              </a:rPr>
              <a:t>respectively</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77964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38646" y="2376805"/>
            <a:ext cx="10515600" cy="1325563"/>
          </a:xfrm>
        </p:spPr>
        <p:txBody>
          <a:bodyPr>
            <a:normAutofit/>
          </a:bodyPr>
          <a:lstStyle/>
          <a:p>
            <a:pPr algn="ctr"/>
            <a:r>
              <a:rPr lang="en-US" sz="5400" b="1" dirty="0"/>
              <a:t>THANK YOU</a:t>
            </a:r>
            <a:endParaRPr lang="en-IN" sz="5400" b="1" dirty="0"/>
          </a:p>
        </p:txBody>
      </p:sp>
    </p:spTree>
    <p:extLst>
      <p:ext uri="{BB962C8B-B14F-4D97-AF65-F5344CB8AC3E}">
        <p14:creationId xmlns:p14="http://schemas.microsoft.com/office/powerpoint/2010/main" val="2885892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113390216"/>
              </p:ext>
            </p:extLst>
          </p:nvPr>
        </p:nvGraphicFramePr>
        <p:xfrm>
          <a:off x="535576" y="1268306"/>
          <a:ext cx="11142618" cy="5263123"/>
        </p:xfrm>
        <a:graphic>
          <a:graphicData uri="http://schemas.openxmlformats.org/drawingml/2006/table">
            <a:tbl>
              <a:tblPr firstRow="1" bandRow="1">
                <a:tableStyleId>{073A0DAA-6AF3-43AB-8588-CEC1D06C72B9}</a:tableStyleId>
              </a:tblPr>
              <a:tblGrid>
                <a:gridCol w="535579">
                  <a:extLst>
                    <a:ext uri="{9D8B030D-6E8A-4147-A177-3AD203B41FA5}">
                      <a16:colId xmlns:a16="http://schemas.microsoft.com/office/drawing/2014/main" val="2307706097"/>
                    </a:ext>
                  </a:extLst>
                </a:gridCol>
                <a:gridCol w="1423851">
                  <a:extLst>
                    <a:ext uri="{9D8B030D-6E8A-4147-A177-3AD203B41FA5}">
                      <a16:colId xmlns:a16="http://schemas.microsoft.com/office/drawing/2014/main" val="3877561946"/>
                    </a:ext>
                  </a:extLst>
                </a:gridCol>
                <a:gridCol w="979715">
                  <a:extLst>
                    <a:ext uri="{9D8B030D-6E8A-4147-A177-3AD203B41FA5}">
                      <a16:colId xmlns:a16="http://schemas.microsoft.com/office/drawing/2014/main" val="1322335862"/>
                    </a:ext>
                  </a:extLst>
                </a:gridCol>
                <a:gridCol w="2547257">
                  <a:extLst>
                    <a:ext uri="{9D8B030D-6E8A-4147-A177-3AD203B41FA5}">
                      <a16:colId xmlns:a16="http://schemas.microsoft.com/office/drawing/2014/main" val="968265841"/>
                    </a:ext>
                  </a:extLst>
                </a:gridCol>
                <a:gridCol w="1985554">
                  <a:extLst>
                    <a:ext uri="{9D8B030D-6E8A-4147-A177-3AD203B41FA5}">
                      <a16:colId xmlns:a16="http://schemas.microsoft.com/office/drawing/2014/main" val="3213769206"/>
                    </a:ext>
                  </a:extLst>
                </a:gridCol>
                <a:gridCol w="3670662">
                  <a:extLst>
                    <a:ext uri="{9D8B030D-6E8A-4147-A177-3AD203B41FA5}">
                      <a16:colId xmlns:a16="http://schemas.microsoft.com/office/drawing/2014/main" val="87652547"/>
                    </a:ext>
                  </a:extLst>
                </a:gridCol>
              </a:tblGrid>
              <a:tr h="666308">
                <a:tc>
                  <a:txBody>
                    <a:bodyPr/>
                    <a:lstStyle/>
                    <a:p>
                      <a:pPr algn="ctr"/>
                      <a:r>
                        <a:rPr lang="en-US" dirty="0"/>
                        <a:t>SI</a:t>
                      </a:r>
                      <a:r>
                        <a:rPr lang="en-US" baseline="0" dirty="0"/>
                        <a:t> NO </a:t>
                      </a:r>
                      <a:endParaRPr lang="en-IN" dirty="0"/>
                    </a:p>
                  </a:txBody>
                  <a:tcPr/>
                </a:tc>
                <a:tc>
                  <a:txBody>
                    <a:bodyPr/>
                    <a:lstStyle/>
                    <a:p>
                      <a:pPr algn="ctr"/>
                      <a:r>
                        <a:rPr lang="en-US" dirty="0"/>
                        <a:t>JOURNAL</a:t>
                      </a:r>
                      <a:r>
                        <a:rPr lang="en-US" baseline="0" dirty="0"/>
                        <a:t> NAME</a:t>
                      </a:r>
                      <a:endParaRPr lang="en-IN" dirty="0"/>
                    </a:p>
                  </a:txBody>
                  <a:tcPr/>
                </a:tc>
                <a:tc>
                  <a:txBody>
                    <a:bodyPr/>
                    <a:lstStyle/>
                    <a:p>
                      <a:pPr algn="ctr"/>
                      <a:r>
                        <a:rPr lang="en-US" dirty="0"/>
                        <a:t>YEAR</a:t>
                      </a:r>
                      <a:endParaRPr lang="en-IN" dirty="0"/>
                    </a:p>
                  </a:txBody>
                  <a:tcPr/>
                </a:tc>
                <a:tc>
                  <a:txBody>
                    <a:bodyPr/>
                    <a:lstStyle/>
                    <a:p>
                      <a:pPr algn="ctr"/>
                      <a:r>
                        <a:rPr lang="en-US" dirty="0"/>
                        <a:t>TOPIC</a:t>
                      </a:r>
                      <a:endParaRPr lang="en-IN" dirty="0"/>
                    </a:p>
                  </a:txBody>
                  <a:tcPr/>
                </a:tc>
                <a:tc>
                  <a:txBody>
                    <a:bodyPr/>
                    <a:lstStyle/>
                    <a:p>
                      <a:pPr algn="ctr"/>
                      <a:r>
                        <a:rPr lang="en-US" dirty="0"/>
                        <a:t>AUTHORS</a:t>
                      </a:r>
                      <a:endParaRPr lang="en-IN" dirty="0"/>
                    </a:p>
                  </a:txBody>
                  <a:tcPr/>
                </a:tc>
                <a:tc>
                  <a:txBody>
                    <a:bodyPr/>
                    <a:lstStyle/>
                    <a:p>
                      <a:pPr algn="ctr"/>
                      <a:r>
                        <a:rPr lang="en-US" dirty="0"/>
                        <a:t>INFERENCE</a:t>
                      </a:r>
                      <a:endParaRPr lang="en-IN" dirty="0"/>
                    </a:p>
                  </a:txBody>
                  <a:tcPr/>
                </a:tc>
                <a:extLst>
                  <a:ext uri="{0D108BD9-81ED-4DB2-BD59-A6C34878D82A}">
                    <a16:rowId xmlns:a16="http://schemas.microsoft.com/office/drawing/2014/main" val="2769779434"/>
                  </a:ext>
                </a:extLst>
              </a:tr>
              <a:tr h="2379671">
                <a:tc>
                  <a:txBody>
                    <a:bodyPr/>
                    <a:lstStyle/>
                    <a:p>
                      <a:pPr algn="ctr"/>
                      <a:r>
                        <a:rPr lang="en-US" dirty="0"/>
                        <a:t>1</a:t>
                      </a:r>
                      <a:endParaRPr lang="en-IN" dirty="0"/>
                    </a:p>
                  </a:txBody>
                  <a:tcPr/>
                </a:tc>
                <a:tc>
                  <a:txBody>
                    <a:bodyPr/>
                    <a:lstStyle/>
                    <a:p>
                      <a:r>
                        <a:rPr lang="en-US" dirty="0"/>
                        <a:t>Elsevier</a:t>
                      </a:r>
                      <a:endParaRPr lang="en-IN" dirty="0"/>
                    </a:p>
                  </a:txBody>
                  <a:tcPr/>
                </a:tc>
                <a:tc>
                  <a:txBody>
                    <a:bodyPr/>
                    <a:lstStyle/>
                    <a:p>
                      <a:pPr algn="ctr"/>
                      <a:r>
                        <a:rPr lang="en-US" dirty="0"/>
                        <a:t>2019</a:t>
                      </a:r>
                      <a:endParaRPr lang="en-IN" dirty="0"/>
                    </a:p>
                  </a:txBody>
                  <a:tcPr/>
                </a:tc>
                <a:tc>
                  <a:txBody>
                    <a:bodyPr/>
                    <a:lstStyle/>
                    <a:p>
                      <a:r>
                        <a:rPr lang="en-US" dirty="0"/>
                        <a:t>Experimental</a:t>
                      </a:r>
                      <a:r>
                        <a:rPr lang="en-US" baseline="0" dirty="0"/>
                        <a:t> study on the effect of cetane improver with turpentine oil on CI engine characteristics</a:t>
                      </a:r>
                      <a:endParaRPr lang="en-IN" dirty="0"/>
                    </a:p>
                  </a:txBody>
                  <a:tcPr/>
                </a:tc>
                <a:tc>
                  <a:txBody>
                    <a:bodyPr/>
                    <a:lstStyle/>
                    <a:p>
                      <a:r>
                        <a:rPr lang="en-US" dirty="0"/>
                        <a:t>A.K.Jeevanantham,</a:t>
                      </a:r>
                    </a:p>
                    <a:p>
                      <a:r>
                        <a:rPr lang="en-US" dirty="0"/>
                        <a:t>D.Madhusudan</a:t>
                      </a:r>
                      <a:r>
                        <a:rPr lang="en-US" baseline="0" dirty="0"/>
                        <a:t> reddy,B.Ashok,</a:t>
                      </a:r>
                    </a:p>
                    <a:p>
                      <a:r>
                        <a:rPr lang="en-US" baseline="0" dirty="0"/>
                        <a:t>Aman kumar</a:t>
                      </a:r>
                      <a:endParaRPr lang="en-IN" dirty="0"/>
                    </a:p>
                  </a:txBody>
                  <a:tcPr/>
                </a:tc>
                <a:tc>
                  <a:txBody>
                    <a:bodyPr/>
                    <a:lstStyle/>
                    <a:p>
                      <a:pPr marL="285750" indent="-285750">
                        <a:buFont typeface="Arial" panose="020B0604020202020204" pitchFamily="34" charset="0"/>
                        <a:buChar char="•"/>
                      </a:pPr>
                      <a:r>
                        <a:rPr lang="en-US" dirty="0"/>
                        <a:t>A novel cetane improver called SC5D is added with 20% blend of turpentine with diesel.</a:t>
                      </a:r>
                      <a:r>
                        <a:rPr lang="en-US" baseline="0" dirty="0"/>
                        <a:t> For higher Nox emission condition,10% of EGR is applied.</a:t>
                      </a:r>
                    </a:p>
                    <a:p>
                      <a:pPr marL="285750" indent="-285750">
                        <a:buFont typeface="Arial" panose="020B0604020202020204" pitchFamily="34" charset="0"/>
                        <a:buChar char="•"/>
                      </a:pPr>
                      <a:r>
                        <a:rPr lang="en-US" baseline="0" dirty="0"/>
                        <a:t>At this condition, unburned HC and smoke emissions are remarkably lower.</a:t>
                      </a:r>
                    </a:p>
                  </a:txBody>
                  <a:tcPr/>
                </a:tc>
                <a:extLst>
                  <a:ext uri="{0D108BD9-81ED-4DB2-BD59-A6C34878D82A}">
                    <a16:rowId xmlns:a16="http://schemas.microsoft.com/office/drawing/2014/main" val="3655481091"/>
                  </a:ext>
                </a:extLst>
              </a:tr>
              <a:tr h="2217144">
                <a:tc>
                  <a:txBody>
                    <a:bodyPr/>
                    <a:lstStyle/>
                    <a:p>
                      <a:pPr algn="ctr"/>
                      <a:r>
                        <a:rPr lang="en-IN" dirty="0"/>
                        <a:t>2</a:t>
                      </a:r>
                    </a:p>
                  </a:txBody>
                  <a:tcPr/>
                </a:tc>
                <a:tc>
                  <a:txBody>
                    <a:bodyPr/>
                    <a:lstStyle/>
                    <a:p>
                      <a:pPr>
                        <a:buNone/>
                      </a:pPr>
                      <a:r>
                        <a:rPr lang="en-IN" altLang="en-US" dirty="0"/>
                        <a:t>Researchgate</a:t>
                      </a:r>
                    </a:p>
                  </a:txBody>
                  <a:tcPr/>
                </a:tc>
                <a:tc>
                  <a:txBody>
                    <a:bodyPr/>
                    <a:lstStyle/>
                    <a:p>
                      <a:pPr algn="ctr">
                        <a:buNone/>
                      </a:pPr>
                      <a:r>
                        <a:rPr lang="en-IN" altLang="en-US" dirty="0"/>
                        <a:t>2017</a:t>
                      </a:r>
                    </a:p>
                  </a:txBody>
                  <a:tcPr/>
                </a:tc>
                <a:tc>
                  <a:txBody>
                    <a:bodyPr/>
                    <a:lstStyle/>
                    <a:p>
                      <a:pPr>
                        <a:buNone/>
                      </a:pPr>
                      <a:r>
                        <a:rPr lang="en-US" dirty="0"/>
                        <a:t>A </a:t>
                      </a:r>
                      <a:r>
                        <a:rPr lang="en-IN" altLang="en-US" dirty="0"/>
                        <a:t>review on novel bio-fuel from turpentine oil</a:t>
                      </a:r>
                    </a:p>
                  </a:txBody>
                  <a:tcPr/>
                </a:tc>
                <a:tc>
                  <a:txBody>
                    <a:bodyPr/>
                    <a:lstStyle/>
                    <a:p>
                      <a:pPr>
                        <a:buNone/>
                      </a:pPr>
                      <a:r>
                        <a:rPr lang="en-US" dirty="0"/>
                        <a:t>Mehmet Hakki Alma, Tufan Salan </a:t>
                      </a:r>
                      <a:endParaRPr lang="en-IN" altLang="en-US" dirty="0"/>
                    </a:p>
                  </a:txBody>
                  <a:tcPr/>
                </a:tc>
                <a:tc>
                  <a:txBody>
                    <a:bodyPr/>
                    <a:lstStyle/>
                    <a:p>
                      <a:pPr marL="285750" indent="-285750">
                        <a:buFont typeface="Arial" panose="020B0604020202020204" pitchFamily="34" charset="0"/>
                        <a:buChar char="•"/>
                      </a:pPr>
                      <a:r>
                        <a:rPr lang="en-IN" altLang="en-US" dirty="0"/>
                        <a:t>At 40% blend of turpentine oil with diesel mixture</a:t>
                      </a:r>
                      <a:r>
                        <a:rPr lang="en-IN" altLang="en-US" baseline="0" dirty="0"/>
                        <a:t> shows </a:t>
                      </a:r>
                      <a:r>
                        <a:rPr lang="en-IN" altLang="en-US" dirty="0"/>
                        <a:t>2.5% increase in BTE than the diesel. nearly 50% smoke was reduced but a little shoot and co was found.</a:t>
                      </a:r>
                    </a:p>
                  </a:txBody>
                  <a:tcPr/>
                </a:tc>
                <a:extLst>
                  <a:ext uri="{0D108BD9-81ED-4DB2-BD59-A6C34878D82A}">
                    <a16:rowId xmlns:a16="http://schemas.microsoft.com/office/drawing/2014/main" val="1456837887"/>
                  </a:ext>
                </a:extLst>
              </a:tr>
            </a:tbl>
          </a:graphicData>
        </a:graphic>
      </p:graphicFrame>
      <p:sp>
        <p:nvSpPr>
          <p:cNvPr id="3" name="Title 1"/>
          <p:cNvSpPr txBox="1">
            <a:spLocks/>
          </p:cNvSpPr>
          <p:nvPr/>
        </p:nvSpPr>
        <p:spPr>
          <a:xfrm>
            <a:off x="811347" y="277225"/>
            <a:ext cx="10591075" cy="748936"/>
          </a:xfrm>
          <a:prstGeom prst="rect">
            <a:avLst/>
          </a:prstGeom>
          <a:solidFill>
            <a:schemeClr val="accent1"/>
          </a:solidFill>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LITERATURE SURVEY</a:t>
            </a:r>
            <a:endParaRPr lang="en-IN" b="1" dirty="0"/>
          </a:p>
        </p:txBody>
      </p:sp>
    </p:spTree>
    <p:extLst>
      <p:ext uri="{BB962C8B-B14F-4D97-AF65-F5344CB8AC3E}">
        <p14:creationId xmlns:p14="http://schemas.microsoft.com/office/powerpoint/2010/main" val="82923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369491217"/>
              </p:ext>
            </p:extLst>
          </p:nvPr>
        </p:nvGraphicFramePr>
        <p:xfrm>
          <a:off x="130628" y="378824"/>
          <a:ext cx="11861075" cy="6270695"/>
        </p:xfrm>
        <a:graphic>
          <a:graphicData uri="http://schemas.openxmlformats.org/drawingml/2006/table">
            <a:tbl>
              <a:tblPr firstRow="1" bandRow="1">
                <a:tableStyleId>{073A0DAA-6AF3-43AB-8588-CEC1D06C72B9}</a:tableStyleId>
              </a:tblPr>
              <a:tblGrid>
                <a:gridCol w="603024">
                  <a:extLst>
                    <a:ext uri="{9D8B030D-6E8A-4147-A177-3AD203B41FA5}">
                      <a16:colId xmlns:a16="http://schemas.microsoft.com/office/drawing/2014/main" val="4199511599"/>
                    </a:ext>
                  </a:extLst>
                </a:gridCol>
                <a:gridCol w="1398247">
                  <a:extLst>
                    <a:ext uri="{9D8B030D-6E8A-4147-A177-3AD203B41FA5}">
                      <a16:colId xmlns:a16="http://schemas.microsoft.com/office/drawing/2014/main" val="319889677"/>
                    </a:ext>
                  </a:extLst>
                </a:gridCol>
                <a:gridCol w="1182023">
                  <a:extLst>
                    <a:ext uri="{9D8B030D-6E8A-4147-A177-3AD203B41FA5}">
                      <a16:colId xmlns:a16="http://schemas.microsoft.com/office/drawing/2014/main" val="1729537062"/>
                    </a:ext>
                  </a:extLst>
                </a:gridCol>
                <a:gridCol w="2969474">
                  <a:extLst>
                    <a:ext uri="{9D8B030D-6E8A-4147-A177-3AD203B41FA5}">
                      <a16:colId xmlns:a16="http://schemas.microsoft.com/office/drawing/2014/main" val="1066339624"/>
                    </a:ext>
                  </a:extLst>
                </a:gridCol>
                <a:gridCol w="2135813">
                  <a:extLst>
                    <a:ext uri="{9D8B030D-6E8A-4147-A177-3AD203B41FA5}">
                      <a16:colId xmlns:a16="http://schemas.microsoft.com/office/drawing/2014/main" val="1506729946"/>
                    </a:ext>
                  </a:extLst>
                </a:gridCol>
                <a:gridCol w="3572494">
                  <a:extLst>
                    <a:ext uri="{9D8B030D-6E8A-4147-A177-3AD203B41FA5}">
                      <a16:colId xmlns:a16="http://schemas.microsoft.com/office/drawing/2014/main" val="2622929449"/>
                    </a:ext>
                  </a:extLst>
                </a:gridCol>
              </a:tblGrid>
              <a:tr h="640079">
                <a:tc>
                  <a:txBody>
                    <a:bodyPr/>
                    <a:lstStyle/>
                    <a:p>
                      <a:pPr algn="ctr"/>
                      <a:r>
                        <a:rPr lang="en-US" dirty="0"/>
                        <a:t>SI NO</a:t>
                      </a:r>
                      <a:endParaRPr lang="en-IN" dirty="0"/>
                    </a:p>
                  </a:txBody>
                  <a:tcPr/>
                </a:tc>
                <a:tc>
                  <a:txBody>
                    <a:bodyPr/>
                    <a:lstStyle/>
                    <a:p>
                      <a:pPr algn="ctr"/>
                      <a:r>
                        <a:rPr lang="en-US" dirty="0"/>
                        <a:t>JOURNAL NAME</a:t>
                      </a:r>
                      <a:endParaRPr lang="en-IN" dirty="0"/>
                    </a:p>
                  </a:txBody>
                  <a:tcPr/>
                </a:tc>
                <a:tc>
                  <a:txBody>
                    <a:bodyPr/>
                    <a:lstStyle/>
                    <a:p>
                      <a:pPr algn="ctr"/>
                      <a:r>
                        <a:rPr lang="en-US" dirty="0"/>
                        <a:t>YEAR</a:t>
                      </a:r>
                      <a:endParaRPr lang="en-IN" dirty="0"/>
                    </a:p>
                  </a:txBody>
                  <a:tcPr/>
                </a:tc>
                <a:tc>
                  <a:txBody>
                    <a:bodyPr/>
                    <a:lstStyle/>
                    <a:p>
                      <a:pPr algn="ctr"/>
                      <a:r>
                        <a:rPr lang="en-US" dirty="0"/>
                        <a:t>TOPIC</a:t>
                      </a:r>
                      <a:endParaRPr lang="en-IN" dirty="0"/>
                    </a:p>
                  </a:txBody>
                  <a:tcPr/>
                </a:tc>
                <a:tc>
                  <a:txBody>
                    <a:bodyPr/>
                    <a:lstStyle/>
                    <a:p>
                      <a:pPr algn="ctr"/>
                      <a:r>
                        <a:rPr lang="en-US" dirty="0"/>
                        <a:t>AUTHORS</a:t>
                      </a:r>
                      <a:endParaRPr lang="en-IN" dirty="0"/>
                    </a:p>
                  </a:txBody>
                  <a:tcPr/>
                </a:tc>
                <a:tc>
                  <a:txBody>
                    <a:bodyPr/>
                    <a:lstStyle/>
                    <a:p>
                      <a:pPr algn="ctr"/>
                      <a:r>
                        <a:rPr lang="en-US" dirty="0"/>
                        <a:t>INFERENCE</a:t>
                      </a:r>
                      <a:endParaRPr lang="en-IN" dirty="0"/>
                    </a:p>
                  </a:txBody>
                  <a:tcPr/>
                </a:tc>
                <a:extLst>
                  <a:ext uri="{0D108BD9-81ED-4DB2-BD59-A6C34878D82A}">
                    <a16:rowId xmlns:a16="http://schemas.microsoft.com/office/drawing/2014/main" val="2667449065"/>
                  </a:ext>
                </a:extLst>
              </a:tr>
              <a:tr h="2935204">
                <a:tc>
                  <a:txBody>
                    <a:bodyPr/>
                    <a:lstStyle/>
                    <a:p>
                      <a:pPr algn="ctr"/>
                      <a:r>
                        <a:rPr lang="en-US" dirty="0"/>
                        <a:t>3</a:t>
                      </a:r>
                      <a:endParaRPr lang="en-IN" dirty="0"/>
                    </a:p>
                  </a:txBody>
                  <a:tcPr/>
                </a:tc>
                <a:tc>
                  <a:txBody>
                    <a:bodyPr/>
                    <a:lstStyle/>
                    <a:p>
                      <a:r>
                        <a:rPr lang="en-US" dirty="0"/>
                        <a:t>Elsevier</a:t>
                      </a:r>
                      <a:endParaRPr lang="en-IN" dirty="0"/>
                    </a:p>
                  </a:txBody>
                  <a:tcPr/>
                </a:tc>
                <a:tc>
                  <a:txBody>
                    <a:bodyPr/>
                    <a:lstStyle/>
                    <a:p>
                      <a:pPr algn="ctr"/>
                      <a:r>
                        <a:rPr lang="en-US" dirty="0"/>
                        <a:t>2018</a:t>
                      </a:r>
                      <a:endParaRPr lang="en-IN" dirty="0"/>
                    </a:p>
                  </a:txBody>
                  <a:tcPr/>
                </a:tc>
                <a:tc>
                  <a:txBody>
                    <a:bodyPr/>
                    <a:lstStyle/>
                    <a:p>
                      <a:pPr>
                        <a:buNone/>
                      </a:pPr>
                      <a:r>
                        <a:rPr lang="en-US" dirty="0">
                          <a:solidFill>
                            <a:schemeClr val="tx1"/>
                          </a:solidFill>
                        </a:rPr>
                        <a:t>Influences of dual bio-fuel (Jatropha biodiesel and turpentine oil) on</a:t>
                      </a:r>
                    </a:p>
                    <a:p>
                      <a:pPr>
                        <a:buNone/>
                      </a:pPr>
                      <a:r>
                        <a:rPr lang="en-US" dirty="0">
                          <a:solidFill>
                            <a:schemeClr val="tx1"/>
                          </a:solidFill>
                        </a:rPr>
                        <a:t>single cylinder variable compression ratio diesel engine</a:t>
                      </a:r>
                    </a:p>
                  </a:txBody>
                  <a:tcPr/>
                </a:tc>
                <a:tc>
                  <a:txBody>
                    <a:bodyPr/>
                    <a:lstStyle/>
                    <a:p>
                      <a:pPr>
                        <a:buNone/>
                      </a:pPr>
                      <a:r>
                        <a:rPr lang="en-IN" altLang="en-US" dirty="0">
                          <a:solidFill>
                            <a:schemeClr val="tx1"/>
                          </a:solidFill>
                        </a:rPr>
                        <a:t>Pankaj Dubey,</a:t>
                      </a:r>
                    </a:p>
                    <a:p>
                      <a:pPr>
                        <a:buNone/>
                      </a:pPr>
                      <a:r>
                        <a:rPr lang="en-IN" altLang="en-US" dirty="0">
                          <a:solidFill>
                            <a:schemeClr val="tx1"/>
                          </a:solidFill>
                        </a:rPr>
                        <a:t> Rajesh Gupta</a:t>
                      </a:r>
                    </a:p>
                    <a:p>
                      <a:endParaRPr lang="en-IN" dirty="0"/>
                    </a:p>
                  </a:txBody>
                  <a:tcPr/>
                </a:tc>
                <a:tc>
                  <a:txBody>
                    <a:bodyPr/>
                    <a:lstStyle/>
                    <a:p>
                      <a:pPr marL="285750" indent="-285750">
                        <a:buFont typeface="Arial" panose="020B0604020202020204" pitchFamily="34" charset="0"/>
                        <a:buChar char="•"/>
                      </a:pPr>
                      <a:r>
                        <a:rPr lang="en-US" dirty="0"/>
                        <a:t>Experiments</a:t>
                      </a:r>
                      <a:r>
                        <a:rPr lang="en-US" baseline="0" dirty="0"/>
                        <a:t> have been accompanied at CR of 15.5:1,17:1,18.5:1 and 20:1.</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a:t>Biofuel blend (JBT50) resulted at full load and CR 20:1,there was 2.17% increase inBTEand13.04%,17.5%,4.21% and 30.8% decrease in CO,HC, NOx and smoke and 11.04% increase in CO respectively.</a:t>
                      </a:r>
                      <a:endParaRPr lang="en-IN" dirty="0"/>
                    </a:p>
                    <a:p>
                      <a:pPr marL="285750" indent="-285750">
                        <a:buFont typeface="Arial" panose="020B0604020202020204" pitchFamily="34" charset="0"/>
                        <a:buChar char="•"/>
                      </a:pPr>
                      <a:endParaRPr lang="en-US" baseline="0" dirty="0"/>
                    </a:p>
                  </a:txBody>
                  <a:tcPr/>
                </a:tc>
                <a:extLst>
                  <a:ext uri="{0D108BD9-81ED-4DB2-BD59-A6C34878D82A}">
                    <a16:rowId xmlns:a16="http://schemas.microsoft.com/office/drawing/2014/main" val="3641960692"/>
                  </a:ext>
                </a:extLst>
              </a:tr>
              <a:tr h="2521655">
                <a:tc>
                  <a:txBody>
                    <a:bodyPr/>
                    <a:lstStyle/>
                    <a:p>
                      <a:pPr algn="ctr"/>
                      <a:r>
                        <a:rPr lang="en-IN" dirty="0"/>
                        <a:t>4</a:t>
                      </a:r>
                    </a:p>
                  </a:txBody>
                  <a:tcPr/>
                </a:tc>
                <a:tc>
                  <a:txBody>
                    <a:bodyPr/>
                    <a:lstStyle/>
                    <a:p>
                      <a:r>
                        <a:rPr lang="en-US" dirty="0"/>
                        <a:t>Elsevier</a:t>
                      </a:r>
                      <a:endParaRPr lang="en-IN" dirty="0"/>
                    </a:p>
                  </a:txBody>
                  <a:tcPr/>
                </a:tc>
                <a:tc>
                  <a:txBody>
                    <a:bodyPr/>
                    <a:lstStyle/>
                    <a:p>
                      <a:pPr algn="ctr"/>
                      <a:r>
                        <a:rPr lang="en-US" dirty="0"/>
                        <a:t>2010</a:t>
                      </a:r>
                      <a:endParaRPr lang="en-IN" dirty="0"/>
                    </a:p>
                  </a:txBody>
                  <a:tcPr/>
                </a:tc>
                <a:tc>
                  <a:txBody>
                    <a:bodyPr/>
                    <a:lstStyle/>
                    <a:p>
                      <a:pPr>
                        <a:buNone/>
                      </a:pPr>
                      <a:r>
                        <a:rPr lang="en-US" dirty="0"/>
                        <a:t>Performance and exhaust emission of turpentine oil powered</a:t>
                      </a:r>
                    </a:p>
                    <a:p>
                      <a:pPr>
                        <a:buNone/>
                      </a:pPr>
                      <a:r>
                        <a:rPr lang="en-US" dirty="0"/>
                        <a:t>direct injection diesel engine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B. Prem Anand, C.G. Saravanan, C. Ananda Srinivasan</a:t>
                      </a:r>
                    </a:p>
                    <a:p>
                      <a:endParaRPr lang="en-IN" dirty="0"/>
                    </a:p>
                  </a:txBody>
                  <a:tcPr/>
                </a:tc>
                <a:tc>
                  <a:txBody>
                    <a:bodyPr/>
                    <a:lstStyle/>
                    <a:p>
                      <a:pPr marL="285750" indent="-285750">
                        <a:buFont typeface="Arial" panose="020B0604020202020204" pitchFamily="34" charset="0"/>
                        <a:buChar char="•"/>
                      </a:pPr>
                      <a:r>
                        <a:rPr lang="en-US" dirty="0"/>
                        <a:t>30% of turpentine</a:t>
                      </a:r>
                      <a:r>
                        <a:rPr lang="en-US" baseline="0" dirty="0"/>
                        <a:t> oil blend with diesel produce high brake power and net heat release rate with a net reduction in CO,HC,Nox,smoke and particulate matter.</a:t>
                      </a:r>
                    </a:p>
                    <a:p>
                      <a:pPr marL="285750" indent="-285750">
                        <a:buFont typeface="Arial" panose="020B0604020202020204" pitchFamily="34" charset="0"/>
                        <a:buChar char="•"/>
                      </a:pPr>
                      <a:r>
                        <a:rPr lang="en-US" baseline="0" dirty="0"/>
                        <a:t>40% and 50% blends produce lower brake power.</a:t>
                      </a:r>
                      <a:endParaRPr lang="en-IN" dirty="0"/>
                    </a:p>
                  </a:txBody>
                  <a:tcPr/>
                </a:tc>
                <a:extLst>
                  <a:ext uri="{0D108BD9-81ED-4DB2-BD59-A6C34878D82A}">
                    <a16:rowId xmlns:a16="http://schemas.microsoft.com/office/drawing/2014/main" val="3661855091"/>
                  </a:ext>
                </a:extLst>
              </a:tr>
            </a:tbl>
          </a:graphicData>
        </a:graphic>
      </p:graphicFrame>
    </p:spTree>
    <p:extLst>
      <p:ext uri="{BB962C8B-B14F-4D97-AF65-F5344CB8AC3E}">
        <p14:creationId xmlns:p14="http://schemas.microsoft.com/office/powerpoint/2010/main" val="17365047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2032000" y="719666"/>
          <a:ext cx="8128000" cy="3708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31472455"/>
                    </a:ext>
                  </a:extLst>
                </a:gridCol>
                <a:gridCol w="4064000">
                  <a:extLst>
                    <a:ext uri="{9D8B030D-6E8A-4147-A177-3AD203B41FA5}">
                      <a16:colId xmlns:a16="http://schemas.microsoft.com/office/drawing/2014/main" val="434078307"/>
                    </a:ext>
                  </a:extLst>
                </a:gridCol>
              </a:tblGrid>
              <a:tr h="370840">
                <a:tc>
                  <a:txBody>
                    <a:bodyPr/>
                    <a:lstStyle/>
                    <a:p>
                      <a:endParaRPr lang="en-IN" dirty="0"/>
                    </a:p>
                  </a:txBody>
                  <a:tcPr/>
                </a:tc>
                <a:tc>
                  <a:txBody>
                    <a:bodyPr/>
                    <a:lstStyle/>
                    <a:p>
                      <a:endParaRPr lang="en-IN" dirty="0"/>
                    </a:p>
                  </a:txBody>
                  <a:tcPr/>
                </a:tc>
                <a:extLst>
                  <a:ext uri="{0D108BD9-81ED-4DB2-BD59-A6C34878D82A}">
                    <a16:rowId xmlns:a16="http://schemas.microsoft.com/office/drawing/2014/main" val="3883747437"/>
                  </a:ext>
                </a:extLst>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val="3480680364"/>
              </p:ext>
            </p:extLst>
          </p:nvPr>
        </p:nvGraphicFramePr>
        <p:xfrm>
          <a:off x="195944" y="171025"/>
          <a:ext cx="11534502" cy="6334277"/>
        </p:xfrm>
        <a:graphic>
          <a:graphicData uri="http://schemas.openxmlformats.org/drawingml/2006/table">
            <a:tbl>
              <a:tblPr firstRow="1" bandRow="1">
                <a:tableStyleId>{073A0DAA-6AF3-43AB-8588-CEC1D06C72B9}</a:tableStyleId>
              </a:tblPr>
              <a:tblGrid>
                <a:gridCol w="548639">
                  <a:extLst>
                    <a:ext uri="{9D8B030D-6E8A-4147-A177-3AD203B41FA5}">
                      <a16:colId xmlns:a16="http://schemas.microsoft.com/office/drawing/2014/main" val="1173659569"/>
                    </a:ext>
                  </a:extLst>
                </a:gridCol>
                <a:gridCol w="1254034">
                  <a:extLst>
                    <a:ext uri="{9D8B030D-6E8A-4147-A177-3AD203B41FA5}">
                      <a16:colId xmlns:a16="http://schemas.microsoft.com/office/drawing/2014/main" val="4182023988"/>
                    </a:ext>
                  </a:extLst>
                </a:gridCol>
                <a:gridCol w="1384664">
                  <a:extLst>
                    <a:ext uri="{9D8B030D-6E8A-4147-A177-3AD203B41FA5}">
                      <a16:colId xmlns:a16="http://schemas.microsoft.com/office/drawing/2014/main" val="3351298650"/>
                    </a:ext>
                  </a:extLst>
                </a:gridCol>
                <a:gridCol w="2860765">
                  <a:extLst>
                    <a:ext uri="{9D8B030D-6E8A-4147-A177-3AD203B41FA5}">
                      <a16:colId xmlns:a16="http://schemas.microsoft.com/office/drawing/2014/main" val="2739321569"/>
                    </a:ext>
                  </a:extLst>
                </a:gridCol>
                <a:gridCol w="1841863">
                  <a:extLst>
                    <a:ext uri="{9D8B030D-6E8A-4147-A177-3AD203B41FA5}">
                      <a16:colId xmlns:a16="http://schemas.microsoft.com/office/drawing/2014/main" val="967997105"/>
                    </a:ext>
                  </a:extLst>
                </a:gridCol>
                <a:gridCol w="3644537">
                  <a:extLst>
                    <a:ext uri="{9D8B030D-6E8A-4147-A177-3AD203B41FA5}">
                      <a16:colId xmlns:a16="http://schemas.microsoft.com/office/drawing/2014/main" val="2917016948"/>
                    </a:ext>
                  </a:extLst>
                </a:gridCol>
              </a:tblGrid>
              <a:tr h="664997">
                <a:tc>
                  <a:txBody>
                    <a:bodyPr/>
                    <a:lstStyle/>
                    <a:p>
                      <a:pPr algn="ctr"/>
                      <a:r>
                        <a:rPr lang="en-US" dirty="0"/>
                        <a:t>SI NO</a:t>
                      </a:r>
                      <a:endParaRPr lang="en-IN" dirty="0"/>
                    </a:p>
                  </a:txBody>
                  <a:tcPr/>
                </a:tc>
                <a:tc>
                  <a:txBody>
                    <a:bodyPr/>
                    <a:lstStyle/>
                    <a:p>
                      <a:pPr algn="ctr"/>
                      <a:r>
                        <a:rPr lang="en-US" dirty="0"/>
                        <a:t>JOURNAL NAME</a:t>
                      </a:r>
                      <a:endParaRPr lang="en-IN" dirty="0"/>
                    </a:p>
                  </a:txBody>
                  <a:tcPr/>
                </a:tc>
                <a:tc>
                  <a:txBody>
                    <a:bodyPr/>
                    <a:lstStyle/>
                    <a:p>
                      <a:pPr algn="ctr"/>
                      <a:r>
                        <a:rPr lang="en-US" dirty="0"/>
                        <a:t>YEAR</a:t>
                      </a:r>
                      <a:endParaRPr lang="en-IN" dirty="0"/>
                    </a:p>
                  </a:txBody>
                  <a:tcPr/>
                </a:tc>
                <a:tc>
                  <a:txBody>
                    <a:bodyPr/>
                    <a:lstStyle/>
                    <a:p>
                      <a:pPr algn="ctr"/>
                      <a:r>
                        <a:rPr lang="en-US" dirty="0"/>
                        <a:t>TOPIC</a:t>
                      </a:r>
                      <a:endParaRPr lang="en-IN" dirty="0"/>
                    </a:p>
                  </a:txBody>
                  <a:tcPr/>
                </a:tc>
                <a:tc>
                  <a:txBody>
                    <a:bodyPr/>
                    <a:lstStyle/>
                    <a:p>
                      <a:pPr algn="ctr"/>
                      <a:r>
                        <a:rPr lang="en-US" dirty="0"/>
                        <a:t>AUTHORS</a:t>
                      </a:r>
                      <a:endParaRPr lang="en-IN" dirty="0"/>
                    </a:p>
                  </a:txBody>
                  <a:tcPr/>
                </a:tc>
                <a:tc>
                  <a:txBody>
                    <a:bodyPr/>
                    <a:lstStyle/>
                    <a:p>
                      <a:pPr algn="ctr"/>
                      <a:r>
                        <a:rPr lang="en-US" dirty="0"/>
                        <a:t>INFERENCE</a:t>
                      </a:r>
                      <a:endParaRPr lang="en-IN" dirty="0"/>
                    </a:p>
                  </a:txBody>
                  <a:tcPr/>
                </a:tc>
                <a:extLst>
                  <a:ext uri="{0D108BD9-81ED-4DB2-BD59-A6C34878D82A}">
                    <a16:rowId xmlns:a16="http://schemas.microsoft.com/office/drawing/2014/main" val="1068709099"/>
                  </a:ext>
                </a:extLst>
              </a:tr>
              <a:tr h="664997">
                <a:tc>
                  <a:txBody>
                    <a:bodyPr/>
                    <a:lstStyle/>
                    <a:p>
                      <a:pPr algn="ctr"/>
                      <a:r>
                        <a:rPr lang="en-US" dirty="0"/>
                        <a:t>5</a:t>
                      </a:r>
                      <a:endParaRPr lang="en-IN" dirty="0"/>
                    </a:p>
                  </a:txBody>
                  <a:tcPr/>
                </a:tc>
                <a:tc>
                  <a:txBody>
                    <a:bodyPr/>
                    <a:lstStyle/>
                    <a:p>
                      <a:r>
                        <a:rPr lang="en-US" dirty="0"/>
                        <a:t>Elsevier</a:t>
                      </a:r>
                      <a:endParaRPr lang="en-IN" dirty="0"/>
                    </a:p>
                  </a:txBody>
                  <a:tcPr/>
                </a:tc>
                <a:tc>
                  <a:txBody>
                    <a:bodyPr/>
                    <a:lstStyle/>
                    <a:p>
                      <a:pPr algn="ctr"/>
                      <a:r>
                        <a:rPr lang="en-US" dirty="0"/>
                        <a:t>2019</a:t>
                      </a:r>
                      <a:endParaRPr lang="en-IN" dirty="0"/>
                    </a:p>
                  </a:txBody>
                  <a:tcPr/>
                </a:tc>
                <a:tc>
                  <a:txBody>
                    <a:bodyPr/>
                    <a:lstStyle/>
                    <a:p>
                      <a:r>
                        <a:rPr lang="en-US" dirty="0"/>
                        <a:t>Control of backfire and NOx emission reduction in a hydrogen fueled multi-cylinder spark ignition engine using cooled EGR and water injection</a:t>
                      </a:r>
                      <a:r>
                        <a:rPr lang="en-US" baseline="0" dirty="0"/>
                        <a:t> strategies.</a:t>
                      </a:r>
                      <a:endParaRPr lang="en-IN" dirty="0"/>
                    </a:p>
                  </a:txBody>
                  <a:tcPr/>
                </a:tc>
                <a:tc>
                  <a:txBody>
                    <a:bodyPr/>
                    <a:lstStyle/>
                    <a:p>
                      <a:r>
                        <a:rPr lang="en-US" dirty="0"/>
                        <a:t>Vipin dhyani,K.A. Subramanian.</a:t>
                      </a:r>
                      <a:endParaRPr lang="en-IN" dirty="0"/>
                    </a:p>
                  </a:txBody>
                  <a:tcPr/>
                </a:tc>
                <a:tc>
                  <a:txBody>
                    <a:bodyPr/>
                    <a:lstStyle/>
                    <a:p>
                      <a:pPr marL="285750" indent="-285750">
                        <a:buFont typeface="Arial" panose="020B0604020202020204" pitchFamily="34" charset="0"/>
                        <a:buChar char="•"/>
                      </a:pPr>
                      <a:r>
                        <a:rPr lang="en-US" dirty="0"/>
                        <a:t>The experimental test was conducted on a engine with varied</a:t>
                      </a:r>
                      <a:r>
                        <a:rPr lang="en-US" baseline="0" dirty="0"/>
                        <a:t> EGR rate (0% -  28% volume) and water to hydrogen ratio (0-9.25) at 15kW load</a:t>
                      </a:r>
                    </a:p>
                    <a:p>
                      <a:pPr marL="285750" indent="-285750">
                        <a:buFont typeface="Arial" panose="020B0604020202020204" pitchFamily="34" charset="0"/>
                        <a:buChar char="•"/>
                      </a:pPr>
                      <a:r>
                        <a:rPr lang="en-US" baseline="0" dirty="0"/>
                        <a:t>It was found that at 25% EGR,there was 57% reduction in Nox,with WHR of 7.5, the Nox emission was reduced by 97% without affecting the efficiency.</a:t>
                      </a:r>
                      <a:endParaRPr lang="en-IN" dirty="0"/>
                    </a:p>
                  </a:txBody>
                  <a:tcPr/>
                </a:tc>
                <a:extLst>
                  <a:ext uri="{0D108BD9-81ED-4DB2-BD59-A6C34878D82A}">
                    <a16:rowId xmlns:a16="http://schemas.microsoft.com/office/drawing/2014/main" val="4293279196"/>
                  </a:ext>
                </a:extLst>
              </a:tr>
              <a:tr h="664997">
                <a:tc>
                  <a:txBody>
                    <a:bodyPr/>
                    <a:lstStyle/>
                    <a:p>
                      <a:pPr algn="ctr"/>
                      <a:r>
                        <a:rPr lang="en-US" dirty="0"/>
                        <a:t>6</a:t>
                      </a:r>
                      <a:endParaRPr lang="en-IN" dirty="0"/>
                    </a:p>
                  </a:txBody>
                  <a:tcPr/>
                </a:tc>
                <a:tc>
                  <a:txBody>
                    <a:bodyPr/>
                    <a:lstStyle/>
                    <a:p>
                      <a:r>
                        <a:rPr lang="en-US" dirty="0"/>
                        <a:t>Elsevier</a:t>
                      </a:r>
                      <a:endParaRPr lang="en-IN" dirty="0"/>
                    </a:p>
                  </a:txBody>
                  <a:tcPr/>
                </a:tc>
                <a:tc>
                  <a:txBody>
                    <a:bodyPr/>
                    <a:lstStyle/>
                    <a:p>
                      <a:pPr algn="ctr"/>
                      <a:r>
                        <a:rPr lang="en-US" dirty="0"/>
                        <a:t>2011</a:t>
                      </a:r>
                      <a:endParaRPr lang="en-IN" dirty="0"/>
                    </a:p>
                  </a:txBody>
                  <a:tcPr/>
                </a:tc>
                <a:tc>
                  <a:txBody>
                    <a:bodyPr/>
                    <a:lstStyle/>
                    <a:p>
                      <a:r>
                        <a:rPr lang="en-US" dirty="0"/>
                        <a:t>Hydrogen</a:t>
                      </a:r>
                      <a:r>
                        <a:rPr lang="en-US" baseline="0" dirty="0"/>
                        <a:t> effects on Nox emissions and brake thermal efficiency in a diesel engine under low-temperature and heavy –EGR ondition.</a:t>
                      </a:r>
                      <a:endParaRPr lang="en-IN" dirty="0"/>
                    </a:p>
                  </a:txBody>
                  <a:tcPr/>
                </a:tc>
                <a:tc>
                  <a:txBody>
                    <a:bodyPr/>
                    <a:lstStyle/>
                    <a:p>
                      <a:r>
                        <a:rPr lang="en-US" dirty="0"/>
                        <a:t>Buomsik</a:t>
                      </a:r>
                      <a:r>
                        <a:rPr lang="en-US" baseline="0" dirty="0"/>
                        <a:t> shin,Youngsoo cho,Daeha han,Soonho song</a:t>
                      </a:r>
                      <a:endParaRPr lang="en-IN" dirty="0"/>
                    </a:p>
                  </a:txBody>
                  <a:tcPr/>
                </a:tc>
                <a:tc>
                  <a:txBody>
                    <a:bodyPr/>
                    <a:lstStyle/>
                    <a:p>
                      <a:pPr marL="285750" indent="-285750">
                        <a:buFont typeface="Arial" panose="020B0604020202020204" pitchFamily="34" charset="0"/>
                        <a:buChar char="•"/>
                      </a:pPr>
                      <a:r>
                        <a:rPr lang="en-US" dirty="0"/>
                        <a:t>The experiment</a:t>
                      </a:r>
                      <a:r>
                        <a:rPr lang="en-US" baseline="0" dirty="0"/>
                        <a:t> was observed over a constant EGR ratios of 2,16 and 31%.</a:t>
                      </a:r>
                    </a:p>
                    <a:p>
                      <a:pPr marL="285750" indent="-285750">
                        <a:buFont typeface="Arial" panose="020B0604020202020204" pitchFamily="34" charset="0"/>
                        <a:buChar char="•"/>
                      </a:pPr>
                      <a:r>
                        <a:rPr lang="en-US" baseline="0" dirty="0"/>
                        <a:t>The Nox reduction due to hydrogen addition increased at higher EGR ratio.</a:t>
                      </a:r>
                    </a:p>
                    <a:p>
                      <a:pPr marL="285750" indent="-285750">
                        <a:buFont typeface="Arial" panose="020B0604020202020204" pitchFamily="34" charset="0"/>
                        <a:buChar char="•"/>
                      </a:pPr>
                      <a:r>
                        <a:rPr lang="en-US" baseline="0" dirty="0"/>
                        <a:t>At 31% EGR ratio,the Nox was lowered by 25% and a slight increase in brake thermal efficiency.</a:t>
                      </a:r>
                      <a:endParaRPr lang="en-IN" dirty="0"/>
                    </a:p>
                  </a:txBody>
                  <a:tcPr/>
                </a:tc>
                <a:extLst>
                  <a:ext uri="{0D108BD9-81ED-4DB2-BD59-A6C34878D82A}">
                    <a16:rowId xmlns:a16="http://schemas.microsoft.com/office/drawing/2014/main" val="4119697473"/>
                  </a:ext>
                </a:extLst>
              </a:tr>
            </a:tbl>
          </a:graphicData>
        </a:graphic>
      </p:graphicFrame>
    </p:spTree>
    <p:extLst>
      <p:ext uri="{BB962C8B-B14F-4D97-AF65-F5344CB8AC3E}">
        <p14:creationId xmlns:p14="http://schemas.microsoft.com/office/powerpoint/2010/main" val="3528816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9940" y="262074"/>
            <a:ext cx="10515600" cy="1016635"/>
          </a:xfrm>
          <a:solidFill>
            <a:schemeClr val="accent1"/>
          </a:solidFill>
        </p:spPr>
        <p:txBody>
          <a:bodyPr/>
          <a:lstStyle/>
          <a:p>
            <a:pPr algn="ctr"/>
            <a:r>
              <a:rPr lang="en-US" b="1" dirty="0"/>
              <a:t>RESEARCH GAP</a:t>
            </a:r>
            <a:endParaRPr lang="en-IN" dirty="0"/>
          </a:p>
        </p:txBody>
      </p:sp>
      <p:sp>
        <p:nvSpPr>
          <p:cNvPr id="3" name="Content Placeholder 2"/>
          <p:cNvSpPr>
            <a:spLocks noGrp="1"/>
          </p:cNvSpPr>
          <p:nvPr>
            <p:ph idx="1"/>
          </p:nvPr>
        </p:nvSpPr>
        <p:spPr>
          <a:xfrm>
            <a:off x="741680" y="1534160"/>
            <a:ext cx="10612120" cy="4642803"/>
          </a:xfrm>
        </p:spPr>
        <p:txBody>
          <a:bodyPr>
            <a:normAutofit/>
          </a:bodyPr>
          <a:lstStyle/>
          <a:p>
            <a:r>
              <a:rPr lang="en-US" dirty="0"/>
              <a:t>A </a:t>
            </a:r>
            <a:r>
              <a:rPr lang="en-IN" altLang="en-US" dirty="0"/>
              <a:t>review on novel bio-fuel from turpentine oil by </a:t>
            </a:r>
            <a:r>
              <a:rPr lang="en-US" dirty="0"/>
              <a:t>Mehmet Hakki Alma, Tufan Salan (2017) - has discussed about the use of  40% of turpentine oil blend with diesel in diesel engine.</a:t>
            </a:r>
          </a:p>
          <a:p>
            <a:r>
              <a:rPr lang="en-US" dirty="0"/>
              <a:t>Influences of dual bio-fuel (Jatropha biodiesel and turpentine oil) on   single cylinder variable compression ratio diesel engine by </a:t>
            </a:r>
            <a:r>
              <a:rPr lang="en-IN" altLang="en-US" dirty="0"/>
              <a:t>Pankaj Dubey, Rajesh Gupta (2018) – has discussed about the use of jatropha and turpentine oil blend in single cylinder diesel engine.</a:t>
            </a:r>
          </a:p>
          <a:p>
            <a:r>
              <a:rPr lang="en-US" altLang="en-US" dirty="0"/>
              <a:t>But so far no one has explored the arena of using hydrogen induction  with turpentine blend with diesel  and analyzing the performance, combustion and emission characteristics of single cylinder ci engine.</a:t>
            </a:r>
            <a:endParaRPr lang="en-IN" altLang="en-US" dirty="0"/>
          </a:p>
          <a:p>
            <a:endParaRPr lang="en-IN" dirty="0"/>
          </a:p>
        </p:txBody>
      </p:sp>
    </p:spTree>
    <p:extLst>
      <p:ext uri="{BB962C8B-B14F-4D97-AF65-F5344CB8AC3E}">
        <p14:creationId xmlns:p14="http://schemas.microsoft.com/office/powerpoint/2010/main" val="4958207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4802" y="224447"/>
            <a:ext cx="10515600" cy="951210"/>
          </a:xfrm>
          <a:solidFill>
            <a:schemeClr val="accent1"/>
          </a:solidFill>
        </p:spPr>
        <p:txBody>
          <a:bodyPr/>
          <a:lstStyle/>
          <a:p>
            <a:pPr algn="ctr"/>
            <a:r>
              <a:rPr lang="en-US" b="1" dirty="0"/>
              <a:t>AIM &amp; OBJECTIVE</a:t>
            </a:r>
            <a:endParaRPr lang="en-IN" dirty="0"/>
          </a:p>
        </p:txBody>
      </p:sp>
      <p:sp>
        <p:nvSpPr>
          <p:cNvPr id="3" name="Content Placeholder 2"/>
          <p:cNvSpPr>
            <a:spLocks noGrp="1"/>
          </p:cNvSpPr>
          <p:nvPr>
            <p:ph idx="1"/>
          </p:nvPr>
        </p:nvSpPr>
        <p:spPr>
          <a:xfrm>
            <a:off x="653143" y="1416818"/>
            <a:ext cx="10687259" cy="5022165"/>
          </a:xfrm>
        </p:spPr>
        <p:txBody>
          <a:bodyPr>
            <a:normAutofit/>
          </a:bodyPr>
          <a:lstStyle/>
          <a:p>
            <a:pPr marL="0" indent="0">
              <a:buNone/>
            </a:pPr>
            <a:r>
              <a:rPr lang="en-US" sz="3600" u="sng" dirty="0">
                <a:solidFill>
                  <a:srgbClr val="FF0000"/>
                </a:solidFill>
              </a:rPr>
              <a:t>AIM</a:t>
            </a:r>
          </a:p>
          <a:p>
            <a:pPr marL="0" indent="0">
              <a:buNone/>
            </a:pPr>
            <a:r>
              <a:rPr lang="en-US" dirty="0" smtClean="0"/>
              <a:t>	To </a:t>
            </a:r>
            <a:r>
              <a:rPr lang="en-US" dirty="0"/>
              <a:t>experimentally test the performance , combustion , emissions characteristics of single cylinder diesel engine using </a:t>
            </a:r>
            <a:r>
              <a:rPr lang="en-US" dirty="0" smtClean="0"/>
              <a:t>biofuel</a:t>
            </a:r>
            <a:r>
              <a:rPr lang="en-US" dirty="0"/>
              <a:t>.</a:t>
            </a:r>
          </a:p>
          <a:p>
            <a:pPr marL="0" indent="0">
              <a:buNone/>
            </a:pPr>
            <a:endParaRPr lang="en-US" sz="3600" u="sng" dirty="0" smtClean="0"/>
          </a:p>
          <a:p>
            <a:pPr marL="0" indent="0">
              <a:buNone/>
            </a:pPr>
            <a:r>
              <a:rPr lang="en-US" sz="3600" u="sng" dirty="0" smtClean="0">
                <a:solidFill>
                  <a:srgbClr val="FF0000"/>
                </a:solidFill>
              </a:rPr>
              <a:t>OBJECTIVE</a:t>
            </a:r>
            <a:endParaRPr lang="en-US" sz="3600" u="sng" dirty="0">
              <a:solidFill>
                <a:srgbClr val="FF0000"/>
              </a:solidFill>
            </a:endParaRPr>
          </a:p>
          <a:p>
            <a:pPr marL="0" indent="0">
              <a:buNone/>
            </a:pPr>
            <a:r>
              <a:rPr lang="en-US" dirty="0" smtClean="0"/>
              <a:t>	</a:t>
            </a:r>
            <a:r>
              <a:rPr lang="en-US" dirty="0" smtClean="0"/>
              <a:t>Objective </a:t>
            </a:r>
            <a:r>
              <a:rPr lang="en-US" dirty="0"/>
              <a:t>is to compare the characteristics of </a:t>
            </a:r>
            <a:r>
              <a:rPr lang="en-US" dirty="0" smtClean="0"/>
              <a:t>biofuel blends (diesel-turpentine</a:t>
            </a:r>
            <a:r>
              <a:rPr lang="en-US" dirty="0"/>
              <a:t>) and the same with hydrogen induction for the best two blends (B20 and B30).</a:t>
            </a:r>
          </a:p>
          <a:p>
            <a:pPr marL="0" indent="0">
              <a:buNone/>
            </a:pPr>
            <a:endParaRPr lang="en-US" sz="3600" dirty="0"/>
          </a:p>
          <a:p>
            <a:pPr marL="0" indent="0">
              <a:buNone/>
            </a:pPr>
            <a:endParaRPr lang="en-US" sz="3600" dirty="0"/>
          </a:p>
          <a:p>
            <a:pPr marL="0" indent="0">
              <a:buNone/>
            </a:pPr>
            <a:endParaRPr lang="en-US" sz="3600" dirty="0"/>
          </a:p>
        </p:txBody>
      </p:sp>
    </p:spTree>
    <p:extLst>
      <p:ext uri="{BB962C8B-B14F-4D97-AF65-F5344CB8AC3E}">
        <p14:creationId xmlns:p14="http://schemas.microsoft.com/office/powerpoint/2010/main" val="33594483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18457" y="92256"/>
            <a:ext cx="10515600" cy="769891"/>
          </a:xfrm>
          <a:solidFill>
            <a:schemeClr val="accent1"/>
          </a:solidFill>
        </p:spPr>
        <p:txBody>
          <a:bodyPr/>
          <a:lstStyle/>
          <a:p>
            <a:pPr algn="ctr"/>
            <a:r>
              <a:rPr lang="en-US" b="1" dirty="0"/>
              <a:t>METHODOLOGY</a:t>
            </a:r>
            <a:endParaRPr lang="en-IN" b="1" dirty="0"/>
          </a:p>
        </p:txBody>
      </p:sp>
      <p:pic>
        <p:nvPicPr>
          <p:cNvPr id="27" name="Content Placeholder 2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96343" y="979714"/>
            <a:ext cx="5159828" cy="5721532"/>
          </a:xfrm>
        </p:spPr>
      </p:pic>
    </p:spTree>
    <p:extLst>
      <p:ext uri="{BB962C8B-B14F-4D97-AF65-F5344CB8AC3E}">
        <p14:creationId xmlns:p14="http://schemas.microsoft.com/office/powerpoint/2010/main" val="1997002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006475"/>
          </a:xfrm>
          <a:solidFill>
            <a:schemeClr val="accent1"/>
          </a:solidFill>
        </p:spPr>
        <p:txBody>
          <a:bodyPr/>
          <a:lstStyle/>
          <a:p>
            <a:r>
              <a:rPr lang="en-US" b="1" dirty="0"/>
              <a:t>WHY TURPENTINE OIL?</a:t>
            </a:r>
            <a:endParaRPr lang="en-IN" b="1" dirty="0"/>
          </a:p>
        </p:txBody>
      </p:sp>
      <p:sp>
        <p:nvSpPr>
          <p:cNvPr id="3" name="Content Placeholder 2"/>
          <p:cNvSpPr>
            <a:spLocks noGrp="1"/>
          </p:cNvSpPr>
          <p:nvPr>
            <p:ph idx="1"/>
          </p:nvPr>
        </p:nvSpPr>
        <p:spPr/>
        <p:txBody>
          <a:bodyPr/>
          <a:lstStyle/>
          <a:p>
            <a:r>
              <a:rPr lang="en-US" dirty="0"/>
              <a:t>Turpentine oil is physically a yellowish, opaque, odorous and water-immiscible liquid when it is chemically flammable,volatile and combustible.</a:t>
            </a:r>
          </a:p>
          <a:p>
            <a:r>
              <a:rPr lang="en-US" dirty="0"/>
              <a:t>Turpentine oil is mixture of </a:t>
            </a:r>
            <a:r>
              <a:rPr lang="el-GR" dirty="0"/>
              <a:t>α</a:t>
            </a:r>
            <a:r>
              <a:rPr lang="en-US" dirty="0"/>
              <a:t>- and </a:t>
            </a:r>
            <a:r>
              <a:rPr lang="el-GR" dirty="0"/>
              <a:t>β</a:t>
            </a:r>
            <a:r>
              <a:rPr lang="en-US" dirty="0"/>
              <a:t>- pinenes(30% and 60% respectively) and other isometric terpenes.</a:t>
            </a:r>
          </a:p>
          <a:p>
            <a:r>
              <a:rPr lang="en-US" dirty="0"/>
              <a:t>Turpentine oil is extracted from the resin of pine tree(genus pinus) saps and leaves.</a:t>
            </a:r>
          </a:p>
          <a:p>
            <a:r>
              <a:rPr lang="en-US" dirty="0"/>
              <a:t>Turpentine oil having low viscosity and lower carbon resides and environmentally friendly due to its low Sulphur content Also, the properties of turpentine oil are similar with diesel.</a:t>
            </a:r>
            <a:endParaRPr lang="en-IN" dirty="0"/>
          </a:p>
        </p:txBody>
      </p:sp>
    </p:spTree>
    <p:extLst>
      <p:ext uri="{BB962C8B-B14F-4D97-AF65-F5344CB8AC3E}">
        <p14:creationId xmlns:p14="http://schemas.microsoft.com/office/powerpoint/2010/main" val="18465726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631</TotalTime>
  <Words>2277</Words>
  <Application>Microsoft Office PowerPoint</Application>
  <PresentationFormat>Widescreen</PresentationFormat>
  <Paragraphs>316</Paragraphs>
  <Slides>27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Calibri</vt:lpstr>
      <vt:lpstr>Calibri Light</vt:lpstr>
      <vt:lpstr>Cambria</vt:lpstr>
      <vt:lpstr>Corbel</vt:lpstr>
      <vt:lpstr>Times New Roman</vt:lpstr>
      <vt:lpstr>Wingdings 2</vt:lpstr>
      <vt:lpstr>Office Theme</vt:lpstr>
      <vt:lpstr>PowerPoint Presentation</vt:lpstr>
      <vt:lpstr>INTRODUCTION</vt:lpstr>
      <vt:lpstr>PowerPoint Presentation</vt:lpstr>
      <vt:lpstr>PowerPoint Presentation</vt:lpstr>
      <vt:lpstr>PowerPoint Presentation</vt:lpstr>
      <vt:lpstr>RESEARCH GAP</vt:lpstr>
      <vt:lpstr>AIM &amp; OBJECTIVE</vt:lpstr>
      <vt:lpstr>METHODOLOGY</vt:lpstr>
      <vt:lpstr>WHY TURPENTINE OIL?</vt:lpstr>
      <vt:lpstr>PROPERTIES OF FUEL</vt:lpstr>
      <vt:lpstr>ENGINE SETUP LAYOUT</vt:lpstr>
      <vt:lpstr>ENGINE SPECIFICATIONS</vt:lpstr>
      <vt:lpstr>PREPARATION OF BIOFUEL BLEND</vt:lpstr>
      <vt:lpstr>INSTALLATION OF HYDROGEN INDUCTION SETUP</vt:lpstr>
      <vt:lpstr>INSTALLATION OF HYDROGEN INDUCTION SETUP</vt:lpstr>
      <vt:lpstr>ENERGY SHARE CALCULATION</vt:lpstr>
      <vt:lpstr>PERFORMANCE CHARACTERISTICS</vt:lpstr>
      <vt:lpstr>SPECIFIC FUEL CONSUMPTION</vt:lpstr>
      <vt:lpstr>COMBUSTION CHARACTERISTICS</vt:lpstr>
      <vt:lpstr>HEAT RELEASE RATE</vt:lpstr>
      <vt:lpstr>EMISSION CHARACTERISTICS</vt:lpstr>
      <vt:lpstr>HC Vs LOAD</vt:lpstr>
      <vt:lpstr>NOx Vs LOAD</vt:lpstr>
      <vt:lpstr>SMOKE Vs LOAD</vt:lpstr>
      <vt:lpstr>CONCLUSION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48</cp:revision>
  <dcterms:created xsi:type="dcterms:W3CDTF">2023-04-29T16:15:53Z</dcterms:created>
  <dcterms:modified xsi:type="dcterms:W3CDTF">2023-06-01T15:57:52Z</dcterms:modified>
</cp:coreProperties>
</file>

<file path=docProps/thumbnail.jpeg>
</file>